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sldIdLst>
    <p:sldId id="259" r:id="rId2"/>
    <p:sldId id="256" r:id="rId3"/>
    <p:sldId id="450" r:id="rId4"/>
    <p:sldId id="449" r:id="rId5"/>
    <p:sldId id="266" r:id="rId6"/>
    <p:sldId id="267" r:id="rId7"/>
    <p:sldId id="447" r:id="rId8"/>
    <p:sldId id="448" r:id="rId9"/>
    <p:sldId id="264" r:id="rId10"/>
  </p:sldIdLst>
  <p:sldSz cx="17338675" cy="9753600"/>
  <p:notesSz cx="6858000" cy="9144000"/>
  <p:defaultTextStyle>
    <a:defPPr>
      <a:defRPr lang="en-US"/>
    </a:defPPr>
    <a:lvl1pPr marL="0" algn="l" defTabSz="1300368" rtl="0" eaLnBrk="1" latinLnBrk="0" hangingPunct="1">
      <a:defRPr sz="2560" kern="1200">
        <a:solidFill>
          <a:schemeClr val="tx1"/>
        </a:solidFill>
        <a:latin typeface="+mn-lt"/>
        <a:ea typeface="+mn-ea"/>
        <a:cs typeface="+mn-cs"/>
      </a:defRPr>
    </a:lvl1pPr>
    <a:lvl2pPr marL="650184" algn="l" defTabSz="1300368" rtl="0" eaLnBrk="1" latinLnBrk="0" hangingPunct="1">
      <a:defRPr sz="2560" kern="1200">
        <a:solidFill>
          <a:schemeClr val="tx1"/>
        </a:solidFill>
        <a:latin typeface="+mn-lt"/>
        <a:ea typeface="+mn-ea"/>
        <a:cs typeface="+mn-cs"/>
      </a:defRPr>
    </a:lvl2pPr>
    <a:lvl3pPr marL="1300368" algn="l" defTabSz="1300368" rtl="0" eaLnBrk="1" latinLnBrk="0" hangingPunct="1">
      <a:defRPr sz="2560" kern="1200">
        <a:solidFill>
          <a:schemeClr val="tx1"/>
        </a:solidFill>
        <a:latin typeface="+mn-lt"/>
        <a:ea typeface="+mn-ea"/>
        <a:cs typeface="+mn-cs"/>
      </a:defRPr>
    </a:lvl3pPr>
    <a:lvl4pPr marL="1950552" algn="l" defTabSz="1300368" rtl="0" eaLnBrk="1" latinLnBrk="0" hangingPunct="1">
      <a:defRPr sz="2560" kern="1200">
        <a:solidFill>
          <a:schemeClr val="tx1"/>
        </a:solidFill>
        <a:latin typeface="+mn-lt"/>
        <a:ea typeface="+mn-ea"/>
        <a:cs typeface="+mn-cs"/>
      </a:defRPr>
    </a:lvl4pPr>
    <a:lvl5pPr marL="2600736" algn="l" defTabSz="1300368" rtl="0" eaLnBrk="1" latinLnBrk="0" hangingPunct="1">
      <a:defRPr sz="2560" kern="1200">
        <a:solidFill>
          <a:schemeClr val="tx1"/>
        </a:solidFill>
        <a:latin typeface="+mn-lt"/>
        <a:ea typeface="+mn-ea"/>
        <a:cs typeface="+mn-cs"/>
      </a:defRPr>
    </a:lvl5pPr>
    <a:lvl6pPr marL="3250921" algn="l" defTabSz="1300368" rtl="0" eaLnBrk="1" latinLnBrk="0" hangingPunct="1">
      <a:defRPr sz="2560" kern="1200">
        <a:solidFill>
          <a:schemeClr val="tx1"/>
        </a:solidFill>
        <a:latin typeface="+mn-lt"/>
        <a:ea typeface="+mn-ea"/>
        <a:cs typeface="+mn-cs"/>
      </a:defRPr>
    </a:lvl6pPr>
    <a:lvl7pPr marL="3901105" algn="l" defTabSz="1300368" rtl="0" eaLnBrk="1" latinLnBrk="0" hangingPunct="1">
      <a:defRPr sz="2560" kern="1200">
        <a:solidFill>
          <a:schemeClr val="tx1"/>
        </a:solidFill>
        <a:latin typeface="+mn-lt"/>
        <a:ea typeface="+mn-ea"/>
        <a:cs typeface="+mn-cs"/>
      </a:defRPr>
    </a:lvl7pPr>
    <a:lvl8pPr marL="4551289" algn="l" defTabSz="1300368" rtl="0" eaLnBrk="1" latinLnBrk="0" hangingPunct="1">
      <a:defRPr sz="2560" kern="1200">
        <a:solidFill>
          <a:schemeClr val="tx1"/>
        </a:solidFill>
        <a:latin typeface="+mn-lt"/>
        <a:ea typeface="+mn-ea"/>
        <a:cs typeface="+mn-cs"/>
      </a:defRPr>
    </a:lvl8pPr>
    <a:lvl9pPr marL="5201473" algn="l" defTabSz="1300368" rtl="0" eaLnBrk="1" latinLnBrk="0" hangingPunct="1">
      <a:defRPr sz="25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2" userDrawn="1">
          <p15:clr>
            <a:srgbClr val="A4A3A4"/>
          </p15:clr>
        </p15:guide>
        <p15:guide id="2" pos="54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64C8"/>
    <a:srgbClr val="FFD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29" autoAdjust="0"/>
    <p:restoredTop sz="72068" autoAdjust="0"/>
  </p:normalViewPr>
  <p:slideViewPr>
    <p:cSldViewPr snapToGrid="0" showGuides="1">
      <p:cViewPr varScale="1">
        <p:scale>
          <a:sx n="55" d="100"/>
          <a:sy n="55" d="100"/>
        </p:scale>
        <p:origin x="1664" y="200"/>
      </p:cViewPr>
      <p:guideLst>
        <p:guide orient="horz" pos="3072"/>
        <p:guide pos="546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680C0C-85DF-417F-8238-DB0D15743621}" type="datetimeFigureOut">
              <a:rPr lang="en-GB" smtClean="0"/>
              <a:t>17/08/2022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9A0A48-EDB1-4AFE-B1B7-10CE2A416496}" type="slidenum">
              <a:rPr lang="en-GB" smtClean="0"/>
              <a:t>‹nr.›</a:t>
            </a:fld>
            <a:endParaRPr lang="en-GB"/>
          </a:p>
        </p:txBody>
      </p:sp>
    </p:spTree>
    <p:extLst>
      <p:ext uri="{BB962C8B-B14F-4D97-AF65-F5344CB8AC3E}">
        <p14:creationId xmlns:p14="http://schemas.microsoft.com/office/powerpoint/2010/main" val="326201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539A0A48-EDB1-4AFE-B1B7-10CE2A416496}" type="slidenum">
              <a:rPr lang="en-GB" smtClean="0"/>
              <a:t>1</a:t>
            </a:fld>
            <a:endParaRPr lang="en-GB"/>
          </a:p>
        </p:txBody>
      </p:sp>
    </p:spTree>
    <p:extLst>
      <p:ext uri="{BB962C8B-B14F-4D97-AF65-F5344CB8AC3E}">
        <p14:creationId xmlns:p14="http://schemas.microsoft.com/office/powerpoint/2010/main" val="556887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539A0A48-EDB1-4AFE-B1B7-10CE2A416496}" type="slidenum">
              <a:rPr lang="en-GB" smtClean="0"/>
              <a:t>2</a:t>
            </a:fld>
            <a:endParaRPr lang="en-GB"/>
          </a:p>
        </p:txBody>
      </p:sp>
    </p:spTree>
    <p:extLst>
      <p:ext uri="{BB962C8B-B14F-4D97-AF65-F5344CB8AC3E}">
        <p14:creationId xmlns:p14="http://schemas.microsoft.com/office/powerpoint/2010/main" val="3722430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539A0A48-EDB1-4AFE-B1B7-10CE2A416496}" type="slidenum">
              <a:rPr lang="en-GB" smtClean="0"/>
              <a:t>5</a:t>
            </a:fld>
            <a:endParaRPr lang="en-GB"/>
          </a:p>
        </p:txBody>
      </p:sp>
    </p:spTree>
    <p:extLst>
      <p:ext uri="{BB962C8B-B14F-4D97-AF65-F5344CB8AC3E}">
        <p14:creationId xmlns:p14="http://schemas.microsoft.com/office/powerpoint/2010/main" val="123288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539A0A48-EDB1-4AFE-B1B7-10CE2A416496}" type="slidenum">
              <a:rPr lang="en-GB" smtClean="0"/>
              <a:t>7</a:t>
            </a:fld>
            <a:endParaRPr lang="en-GB"/>
          </a:p>
        </p:txBody>
      </p:sp>
    </p:spTree>
    <p:extLst>
      <p:ext uri="{BB962C8B-B14F-4D97-AF65-F5344CB8AC3E}">
        <p14:creationId xmlns:p14="http://schemas.microsoft.com/office/powerpoint/2010/main" val="8717265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Corporate Log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464F84-246C-4657-8172-1E2969D0F603}" type="datetime1">
              <a:rPr lang="en-GB" smtClean="0"/>
              <a:t>17/08/2022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E184E0-0BD4-4705-A12B-9B71DDE63301}" type="slidenum">
              <a:rPr lang="en-GB" smtClean="0"/>
              <a:t>‹nr.›</a:t>
            </a:fld>
            <a:endParaRPr lang="en-GB"/>
          </a:p>
        </p:txBody>
      </p:sp>
      <p:pic>
        <p:nvPicPr>
          <p:cNvPr id="6" name="Logo Large 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7747" y="2283675"/>
            <a:ext cx="4800610" cy="4172720"/>
          </a:xfrm>
          <a:prstGeom prst="rect">
            <a:avLst/>
          </a:prstGeom>
        </p:spPr>
      </p:pic>
    </p:spTree>
    <p:extLst>
      <p:ext uri="{BB962C8B-B14F-4D97-AF65-F5344CB8AC3E}">
        <p14:creationId xmlns:p14="http://schemas.microsoft.com/office/powerpoint/2010/main" val="1091436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7" name="Rectangle 6"/>
          <p:cNvSpPr/>
          <p:nvPr userDrawn="1"/>
        </p:nvSpPr>
        <p:spPr>
          <a:xfrm>
            <a:off x="914400" y="1393200"/>
            <a:ext cx="16424275" cy="6505200"/>
          </a:xfrm>
          <a:prstGeom prst="rect">
            <a:avLst/>
          </a:prstGeom>
          <a:solidFill>
            <a:srgbClr val="1E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2" name="Title 1"/>
          <p:cNvSpPr>
            <a:spLocks noGrp="1"/>
          </p:cNvSpPr>
          <p:nvPr>
            <p:ph type="ctrTitle" hasCustomPrompt="1"/>
          </p:nvPr>
        </p:nvSpPr>
        <p:spPr bwMode="white">
          <a:xfrm>
            <a:off x="1291074" y="1743240"/>
            <a:ext cx="7416000" cy="5769600"/>
          </a:xfrm>
        </p:spPr>
        <p:txBody>
          <a:bodyPr anchor="t" anchorCtr="0">
            <a:noAutofit/>
          </a:bodyPr>
          <a:lstStyle>
            <a:lvl1pPr algn="l">
              <a:lnSpc>
                <a:spcPts val="3500"/>
              </a:lnSpc>
              <a:defRPr sz="2500" u="none" cap="none" baseline="0">
                <a:solidFill>
                  <a:schemeClr val="bg1"/>
                </a:solidFill>
                <a:uFill>
                  <a:solidFill>
                    <a:schemeClr val="bg1"/>
                  </a:solidFill>
                </a:uFill>
                <a:latin typeface="+mn-lt"/>
              </a:defRPr>
            </a:lvl1pPr>
          </a:lstStyle>
          <a:p>
            <a:r>
              <a:rPr lang="en-GB" noProof="0" dirty="0"/>
              <a:t>Click to add presenters </a:t>
            </a:r>
            <a:r>
              <a:rPr lang="en-GB" noProof="0"/>
              <a:t>contact data</a:t>
            </a:r>
            <a:endParaRPr lang="en-GB" noProof="0" dirty="0"/>
          </a:p>
        </p:txBody>
      </p:sp>
      <p:sp>
        <p:nvSpPr>
          <p:cNvPr id="8" name="Titles positoning box" hidden="1"/>
          <p:cNvSpPr/>
          <p:nvPr userDrawn="1"/>
        </p:nvSpPr>
        <p:spPr>
          <a:xfrm>
            <a:off x="1371600" y="1828800"/>
            <a:ext cx="15012000" cy="599976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ijdelijke aanduiding voor tekst 4"/>
          <p:cNvSpPr>
            <a:spLocks noGrp="1"/>
          </p:cNvSpPr>
          <p:nvPr>
            <p:ph type="body" sz="quarter" idx="10" hasCustomPrompt="1"/>
          </p:nvPr>
        </p:nvSpPr>
        <p:spPr bwMode="white">
          <a:xfrm>
            <a:off x="9215999" y="3095999"/>
            <a:ext cx="7257600" cy="2074207"/>
          </a:xfrm>
        </p:spPr>
        <p:txBody>
          <a:bodyPr>
            <a:normAutofit/>
          </a:bodyPr>
          <a:lstStyle>
            <a:lvl1pPr>
              <a:lnSpc>
                <a:spcPts val="3500"/>
              </a:lnSpc>
              <a:defRPr sz="2400">
                <a:solidFill>
                  <a:schemeClr val="bg1"/>
                </a:solidFill>
              </a:defRPr>
            </a:lvl1pPr>
          </a:lstStyle>
          <a:p>
            <a:pPr lvl="0"/>
            <a:r>
              <a:rPr lang="en-GB" noProof="0" dirty="0"/>
              <a:t>Click to add social media names</a:t>
            </a:r>
            <a:endParaRPr lang="nl-NL" dirty="0"/>
          </a:p>
        </p:txBody>
      </p:sp>
      <p:pic>
        <p:nvPicPr>
          <p:cNvPr id="15" name="Afbeelding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4400" y="0"/>
            <a:ext cx="3714979" cy="1393200"/>
          </a:xfrm>
          <a:prstGeom prst="rect">
            <a:avLst/>
          </a:prstGeom>
        </p:spPr>
      </p:pic>
    </p:spTree>
    <p:extLst>
      <p:ext uri="{BB962C8B-B14F-4D97-AF65-F5344CB8AC3E}">
        <p14:creationId xmlns:p14="http://schemas.microsoft.com/office/powerpoint/2010/main" val="31037857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Slide">
    <p:spTree>
      <p:nvGrpSpPr>
        <p:cNvPr id="1" name=""/>
        <p:cNvGrpSpPr/>
        <p:nvPr/>
      </p:nvGrpSpPr>
      <p:grpSpPr>
        <a:xfrm>
          <a:off x="0" y="0"/>
          <a:ext cx="0" cy="0"/>
          <a:chOff x="0" y="0"/>
          <a:chExt cx="0" cy="0"/>
        </a:xfrm>
      </p:grpSpPr>
      <p:sp>
        <p:nvSpPr>
          <p:cNvPr id="7" name="Rectangle 6"/>
          <p:cNvSpPr/>
          <p:nvPr userDrawn="1"/>
        </p:nvSpPr>
        <p:spPr>
          <a:xfrm>
            <a:off x="914400" y="1393200"/>
            <a:ext cx="16424275" cy="6505200"/>
          </a:xfrm>
          <a:prstGeom prst="rect">
            <a:avLst/>
          </a:prstGeom>
          <a:solidFill>
            <a:srgbClr val="1E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bwMode="white">
          <a:xfrm>
            <a:off x="1291074" y="2286000"/>
            <a:ext cx="15183366" cy="4436316"/>
          </a:xfrm>
        </p:spPr>
        <p:txBody>
          <a:bodyPr anchor="b">
            <a:noAutofit/>
          </a:bodyPr>
          <a:lstStyle>
            <a:lvl1pPr algn="l">
              <a:lnSpc>
                <a:spcPts val="11000"/>
              </a:lnSpc>
              <a:defRPr sz="10000" u="sng" baseline="0">
                <a:solidFill>
                  <a:schemeClr val="bg1"/>
                </a:solidFill>
                <a:uFill>
                  <a:solidFill>
                    <a:schemeClr val="bg1"/>
                  </a:solidFill>
                </a:uFill>
              </a:defRPr>
            </a:lvl1pPr>
          </a:lstStyle>
          <a:p>
            <a:r>
              <a:rPr lang="nl-NL" noProof="0"/>
              <a:t>Klik om stijl te bewerken</a:t>
            </a:r>
            <a:endParaRPr lang="en-GB" noProof="0" dirty="0"/>
          </a:p>
        </p:txBody>
      </p:sp>
      <p:sp>
        <p:nvSpPr>
          <p:cNvPr id="3" name="Subtitle 2"/>
          <p:cNvSpPr>
            <a:spLocks noGrp="1"/>
          </p:cNvSpPr>
          <p:nvPr>
            <p:ph type="subTitle" idx="1" hasCustomPrompt="1"/>
          </p:nvPr>
        </p:nvSpPr>
        <p:spPr bwMode="white">
          <a:xfrm>
            <a:off x="1283414" y="6874716"/>
            <a:ext cx="15191026" cy="583200"/>
          </a:xfrm>
        </p:spPr>
        <p:txBody>
          <a:bodyPr>
            <a:normAutofit/>
          </a:bodyPr>
          <a:lstStyle>
            <a:lvl1pPr marL="0" indent="0" algn="l">
              <a:lnSpc>
                <a:spcPts val="3600"/>
              </a:lnSpc>
              <a:buNone/>
              <a:defRPr sz="3000">
                <a:solidFill>
                  <a:schemeClr val="accent1"/>
                </a:solidFill>
              </a:defRPr>
            </a:lvl1pPr>
            <a:lvl2pPr marL="650184" indent="0" algn="ctr">
              <a:buNone/>
              <a:defRPr sz="2844"/>
            </a:lvl2pPr>
            <a:lvl3pPr marL="1300368" indent="0" algn="ctr">
              <a:buNone/>
              <a:defRPr sz="2560"/>
            </a:lvl3pPr>
            <a:lvl4pPr marL="1950552" indent="0" algn="ctr">
              <a:buNone/>
              <a:defRPr sz="2275"/>
            </a:lvl4pPr>
            <a:lvl5pPr marL="2600736" indent="0" algn="ctr">
              <a:buNone/>
              <a:defRPr sz="2275"/>
            </a:lvl5pPr>
            <a:lvl6pPr marL="3250921" indent="0" algn="ctr">
              <a:buNone/>
              <a:defRPr sz="2275"/>
            </a:lvl6pPr>
            <a:lvl7pPr marL="3901105" indent="0" algn="ctr">
              <a:buNone/>
              <a:defRPr sz="2275"/>
            </a:lvl7pPr>
            <a:lvl8pPr marL="4551289" indent="0" algn="ctr">
              <a:buNone/>
              <a:defRPr sz="2275"/>
            </a:lvl8pPr>
            <a:lvl9pPr marL="5201473" indent="0" algn="ctr">
              <a:buNone/>
              <a:defRPr sz="2275"/>
            </a:lvl9pPr>
          </a:lstStyle>
          <a:p>
            <a:r>
              <a:rPr lang="en-GB" noProof="0" dirty="0"/>
              <a:t>Click to add subtitle / presenter / date [</a:t>
            </a:r>
            <a:r>
              <a:rPr lang="en-GB" noProof="0" dirty="0" err="1"/>
              <a:t>dd</a:t>
            </a:r>
            <a:r>
              <a:rPr lang="en-GB" noProof="0" dirty="0"/>
              <a:t>-mm-</a:t>
            </a:r>
            <a:r>
              <a:rPr lang="en-GB" noProof="0" dirty="0" err="1"/>
              <a:t>yyyy</a:t>
            </a:r>
            <a:r>
              <a:rPr lang="en-GB" noProof="0" dirty="0"/>
              <a:t>]</a:t>
            </a:r>
          </a:p>
        </p:txBody>
      </p:sp>
      <p:sp>
        <p:nvSpPr>
          <p:cNvPr id="8" name="Titles positoning box" hidden="1"/>
          <p:cNvSpPr/>
          <p:nvPr userDrawn="1"/>
        </p:nvSpPr>
        <p:spPr>
          <a:xfrm>
            <a:off x="1371600" y="6408000"/>
            <a:ext cx="15012000" cy="576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Picture Placeholder 11"/>
          <p:cNvSpPr>
            <a:spLocks noGrp="1"/>
          </p:cNvSpPr>
          <p:nvPr>
            <p:ph type="pic" sz="quarter" idx="11" hasCustomPrompt="1"/>
          </p:nvPr>
        </p:nvSpPr>
        <p:spPr>
          <a:xfrm>
            <a:off x="3200400" y="8366400"/>
            <a:ext cx="2286000" cy="928800"/>
          </a:xfrm>
        </p:spPr>
        <p:txBody>
          <a:bodyPr/>
          <a:lstStyle>
            <a:lvl1pPr>
              <a:defRPr sz="1600">
                <a:solidFill>
                  <a:schemeClr val="bg1">
                    <a:lumMod val="50000"/>
                  </a:schemeClr>
                </a:solidFill>
              </a:defRPr>
            </a:lvl1pPr>
          </a:lstStyle>
          <a:p>
            <a:r>
              <a:rPr lang="en-GB" noProof="0" dirty="0"/>
              <a:t>Partner Logo 1</a:t>
            </a:r>
          </a:p>
        </p:txBody>
      </p:sp>
      <p:sp>
        <p:nvSpPr>
          <p:cNvPr id="13" name="Picture Placeholder 11"/>
          <p:cNvSpPr>
            <a:spLocks noGrp="1"/>
          </p:cNvSpPr>
          <p:nvPr>
            <p:ph type="pic" sz="quarter" idx="12" hasCustomPrompt="1"/>
          </p:nvPr>
        </p:nvSpPr>
        <p:spPr>
          <a:xfrm>
            <a:off x="5713200" y="8366400"/>
            <a:ext cx="2286000" cy="928800"/>
          </a:xfrm>
        </p:spPr>
        <p:txBody>
          <a:bodyPr/>
          <a:lstStyle>
            <a:lvl1pPr>
              <a:defRPr sz="1600">
                <a:solidFill>
                  <a:schemeClr val="bg1">
                    <a:lumMod val="50000"/>
                  </a:schemeClr>
                </a:solidFill>
              </a:defRPr>
            </a:lvl1pPr>
          </a:lstStyle>
          <a:p>
            <a:r>
              <a:rPr lang="en-GB" noProof="0" dirty="0"/>
              <a:t>Partner Logo 2</a:t>
            </a:r>
          </a:p>
        </p:txBody>
      </p:sp>
      <p:sp>
        <p:nvSpPr>
          <p:cNvPr id="14" name="Picture Placeholder 11"/>
          <p:cNvSpPr>
            <a:spLocks noGrp="1"/>
          </p:cNvSpPr>
          <p:nvPr>
            <p:ph type="pic" sz="quarter" idx="13" hasCustomPrompt="1"/>
          </p:nvPr>
        </p:nvSpPr>
        <p:spPr>
          <a:xfrm>
            <a:off x="8229600" y="8366400"/>
            <a:ext cx="2322000" cy="928800"/>
          </a:xfrm>
        </p:spPr>
        <p:txBody>
          <a:bodyPr/>
          <a:lstStyle>
            <a:lvl1pPr>
              <a:defRPr sz="1600">
                <a:solidFill>
                  <a:schemeClr val="bg1">
                    <a:lumMod val="50000"/>
                  </a:schemeClr>
                </a:solidFill>
              </a:defRPr>
            </a:lvl1pPr>
          </a:lstStyle>
          <a:p>
            <a:r>
              <a:rPr lang="en-GB" noProof="0" dirty="0"/>
              <a:t>Partner Logo 3</a:t>
            </a:r>
          </a:p>
        </p:txBody>
      </p:sp>
      <p:sp>
        <p:nvSpPr>
          <p:cNvPr id="15" name="Picture Placeholder 11"/>
          <p:cNvSpPr>
            <a:spLocks noGrp="1"/>
          </p:cNvSpPr>
          <p:nvPr>
            <p:ph type="pic" sz="quarter" idx="14" hasCustomPrompt="1"/>
          </p:nvPr>
        </p:nvSpPr>
        <p:spPr>
          <a:xfrm>
            <a:off x="10746000" y="8366400"/>
            <a:ext cx="2322000" cy="928800"/>
          </a:xfrm>
        </p:spPr>
        <p:txBody>
          <a:bodyPr/>
          <a:lstStyle>
            <a:lvl1pPr>
              <a:defRPr sz="1600">
                <a:solidFill>
                  <a:schemeClr val="bg1">
                    <a:lumMod val="50000"/>
                  </a:schemeClr>
                </a:solidFill>
              </a:defRPr>
            </a:lvl1pPr>
          </a:lstStyle>
          <a:p>
            <a:r>
              <a:rPr lang="en-GB" noProof="0" dirty="0"/>
              <a:t>Partner Logo 4</a:t>
            </a:r>
          </a:p>
        </p:txBody>
      </p:sp>
      <p:sp>
        <p:nvSpPr>
          <p:cNvPr id="16" name="Oranisation Placeholder"/>
          <p:cNvSpPr>
            <a:spLocks noGrp="1"/>
          </p:cNvSpPr>
          <p:nvPr>
            <p:ph type="body" sz="quarter" idx="15" hasCustomPrompt="1"/>
          </p:nvPr>
        </p:nvSpPr>
        <p:spPr bwMode="white">
          <a:xfrm>
            <a:off x="8580530" y="395008"/>
            <a:ext cx="8294400" cy="540000"/>
          </a:xfrm>
        </p:spPr>
        <p:txBody>
          <a:bodyPr anchor="b" anchorCtr="0">
            <a:normAutofit/>
          </a:bodyPr>
          <a:lstStyle>
            <a:lvl1pPr>
              <a:lnSpc>
                <a:spcPts val="1700"/>
              </a:lnSpc>
              <a:defRPr sz="1400" b="1" i="0" u="sng" cap="all" baseline="0">
                <a:solidFill>
                  <a:srgbClr val="1E64C8"/>
                </a:solidFill>
                <a:uFill>
                  <a:solidFill>
                    <a:schemeClr val="bg1"/>
                  </a:solidFill>
                </a:uFill>
              </a:defRPr>
            </a:lvl1pPr>
            <a:lvl2pPr marL="0" indent="0">
              <a:lnSpc>
                <a:spcPts val="1700"/>
              </a:lnSpc>
              <a:buNone/>
              <a:defRPr sz="1400" cap="all" baseline="0">
                <a:solidFill>
                  <a:srgbClr val="1E64C8"/>
                </a:solidFill>
              </a:defRPr>
            </a:lvl2pPr>
          </a:lstStyle>
          <a:p>
            <a:pPr lvl="0"/>
            <a:r>
              <a:rPr lang="en-GB" noProof="0" dirty="0"/>
              <a:t>Click to edit organisation styles</a:t>
            </a:r>
          </a:p>
          <a:p>
            <a:pPr lvl="1"/>
            <a:r>
              <a:rPr lang="en-GB" noProof="0" dirty="0"/>
              <a:t>Second level</a:t>
            </a:r>
          </a:p>
        </p:txBody>
      </p:sp>
      <p:pic>
        <p:nvPicPr>
          <p:cNvPr id="22" name="Afbeelding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4400" y="0"/>
            <a:ext cx="3714979" cy="1393200"/>
          </a:xfrm>
          <a:prstGeom prst="rect">
            <a:avLst/>
          </a:prstGeom>
        </p:spPr>
      </p:pic>
    </p:spTree>
    <p:extLst>
      <p:ext uri="{BB962C8B-B14F-4D97-AF65-F5344CB8AC3E}">
        <p14:creationId xmlns:p14="http://schemas.microsoft.com/office/powerpoint/2010/main" val="941814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Slide">
    <p:spTree>
      <p:nvGrpSpPr>
        <p:cNvPr id="1" name=""/>
        <p:cNvGrpSpPr/>
        <p:nvPr/>
      </p:nvGrpSpPr>
      <p:grpSpPr>
        <a:xfrm>
          <a:off x="0" y="0"/>
          <a:ext cx="0" cy="0"/>
          <a:chOff x="0" y="0"/>
          <a:chExt cx="0" cy="0"/>
        </a:xfrm>
      </p:grpSpPr>
      <p:sp>
        <p:nvSpPr>
          <p:cNvPr id="7" name="Rectangle 6"/>
          <p:cNvSpPr/>
          <p:nvPr userDrawn="1"/>
        </p:nvSpPr>
        <p:spPr>
          <a:xfrm>
            <a:off x="914400" y="0"/>
            <a:ext cx="16424275" cy="7898400"/>
          </a:xfrm>
          <a:prstGeom prst="rect">
            <a:avLst/>
          </a:prstGeom>
          <a:solidFill>
            <a:srgbClr val="1E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bwMode="white">
          <a:xfrm>
            <a:off x="1291074" y="3246120"/>
            <a:ext cx="15183366" cy="4436316"/>
          </a:xfrm>
        </p:spPr>
        <p:txBody>
          <a:bodyPr anchor="b">
            <a:noAutofit/>
          </a:bodyPr>
          <a:lstStyle>
            <a:lvl1pPr algn="l">
              <a:lnSpc>
                <a:spcPts val="11000"/>
              </a:lnSpc>
              <a:defRPr sz="10000" u="sng" baseline="0">
                <a:solidFill>
                  <a:schemeClr val="bg1"/>
                </a:solidFill>
                <a:uFill>
                  <a:solidFill>
                    <a:schemeClr val="bg1"/>
                  </a:solidFill>
                </a:uFill>
              </a:defRPr>
            </a:lvl1pPr>
          </a:lstStyle>
          <a:p>
            <a:r>
              <a:rPr lang="en-GB" noProof="0" dirty="0"/>
              <a:t>Click to add chapter title</a:t>
            </a:r>
          </a:p>
        </p:txBody>
      </p:sp>
      <p:sp>
        <p:nvSpPr>
          <p:cNvPr id="8" name="Titles positoning box" hidden="1"/>
          <p:cNvSpPr/>
          <p:nvPr userDrawn="1"/>
        </p:nvSpPr>
        <p:spPr>
          <a:xfrm>
            <a:off x="1371600" y="7344000"/>
            <a:ext cx="15012000" cy="576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Slide Number Placeholder 5"/>
          <p:cNvSpPr>
            <a:spLocks noGrp="1"/>
          </p:cNvSpPr>
          <p:nvPr>
            <p:ph type="sldNum" sz="quarter" idx="4"/>
          </p:nvPr>
        </p:nvSpPr>
        <p:spPr>
          <a:xfrm>
            <a:off x="15590520" y="8948703"/>
            <a:ext cx="921880" cy="519289"/>
          </a:xfrm>
          <a:prstGeom prst="rect">
            <a:avLst/>
          </a:prstGeom>
        </p:spPr>
        <p:txBody>
          <a:bodyPr vert="horz" lIns="91440" tIns="45720" rIns="91440" bIns="45720" rtlCol="0" anchor="ctr"/>
          <a:lstStyle>
            <a:lvl1pPr algn="r">
              <a:defRPr sz="1707">
                <a:solidFill>
                  <a:srgbClr val="1E64C8"/>
                </a:solidFill>
              </a:defRPr>
            </a:lvl1pPr>
          </a:lstStyle>
          <a:p>
            <a:fld id="{7AE184E0-0BD4-4705-A12B-9B71DDE63301}" type="slidenum">
              <a:rPr lang="en-GB" noProof="0" smtClean="0"/>
              <a:pPr/>
              <a:t>‹nr.›</a:t>
            </a:fld>
            <a:endParaRPr lang="en-GB" noProof="0" dirty="0"/>
          </a:p>
        </p:txBody>
      </p:sp>
    </p:spTree>
    <p:extLst>
      <p:ext uri="{BB962C8B-B14F-4D97-AF65-F5344CB8AC3E}">
        <p14:creationId xmlns:p14="http://schemas.microsoft.com/office/powerpoint/2010/main" val="1294732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noProof="0"/>
              <a:t>Klik om stijl te bewerken</a:t>
            </a:r>
            <a:endParaRPr lang="en-GB" noProof="0" dirty="0"/>
          </a:p>
        </p:txBody>
      </p:sp>
      <p:sp>
        <p:nvSpPr>
          <p:cNvPr id="3" name="Content Placeholder 2"/>
          <p:cNvSpPr>
            <a:spLocks noGrp="1"/>
          </p:cNvSpPr>
          <p:nvPr>
            <p:ph idx="1"/>
          </p:nvPr>
        </p:nvSpPr>
        <p:spPr>
          <a:xfrm>
            <a:off x="835825" y="1194364"/>
            <a:ext cx="15699575" cy="6696000"/>
          </a:xfrm>
        </p:spPr>
        <p:txBody>
          <a:bodyPr/>
          <a:lstStyle>
            <a:lvl1pPr marL="536400" indent="-450000" defTabSz="457200">
              <a:lnSpc>
                <a:spcPct val="120000"/>
              </a:lnSpc>
              <a:buFont typeface="Arial" panose="020B0604020202020204" pitchFamily="34" charset="0"/>
              <a:buChar char="̶"/>
              <a:defRPr/>
            </a:lvl1pPr>
            <a:lvl2pPr marL="1170000" indent="-450000">
              <a:lnSpc>
                <a:spcPct val="120000"/>
              </a:lnSpc>
              <a:defRPr/>
            </a:lvl2pPr>
            <a:lvl3pPr marL="1756800" indent="-450000" defTabSz="457200">
              <a:lnSpc>
                <a:spcPct val="120000"/>
              </a:lnSpc>
              <a:defRPr/>
            </a:lvl3pPr>
            <a:lvl4pPr marL="2329200" indent="-550800" defTabSz="457200">
              <a:lnSpc>
                <a:spcPct val="120000"/>
              </a:lnSpc>
              <a:defRPr/>
            </a:lvl4pPr>
            <a:lvl5pPr marL="2962800" indent="-442800" defTabSz="457200">
              <a:lnSpc>
                <a:spcPct val="120000"/>
              </a:lnSpc>
              <a:buFont typeface="Arial" panose="020B0604020202020204" pitchFamily="34" charset="0"/>
              <a:buChar char="̶"/>
              <a:defRPr/>
            </a:lvl5pPr>
          </a:lstStyle>
          <a:p>
            <a:pPr lvl="0"/>
            <a:r>
              <a:rPr lang="nl-NL" noProof="0"/>
              <a:t>Klikken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en-GB" noProof="0" dirty="0"/>
          </a:p>
        </p:txBody>
      </p:sp>
      <p:sp>
        <p:nvSpPr>
          <p:cNvPr id="4" name="Date Placeholder 3"/>
          <p:cNvSpPr>
            <a:spLocks noGrp="1"/>
          </p:cNvSpPr>
          <p:nvPr>
            <p:ph type="dt" sz="half" idx="10"/>
          </p:nvPr>
        </p:nvSpPr>
        <p:spPr/>
        <p:txBody>
          <a:bodyPr/>
          <a:lstStyle/>
          <a:p>
            <a:fld id="{4FCCCAF6-1686-4743-9124-83F33F1A0EA9}" type="datetime1">
              <a:rPr lang="en-GB" noProof="0" smtClean="0"/>
              <a:t>17/08/2022</a:t>
            </a:fld>
            <a:endParaRPr lang="en-GB" noProof="0" dirty="0"/>
          </a:p>
        </p:txBody>
      </p:sp>
      <p:sp>
        <p:nvSpPr>
          <p:cNvPr id="5" name="Footer Placeholder 4"/>
          <p:cNvSpPr>
            <a:spLocks noGrp="1"/>
          </p:cNvSpPr>
          <p:nvPr>
            <p:ph type="ftr" sz="quarter" idx="11"/>
          </p:nvPr>
        </p:nvSpPr>
        <p:spPr/>
        <p:txBody>
          <a:bodyPr/>
          <a:lstStyle/>
          <a:p>
            <a:endParaRPr lang="en-GB" noProof="0" dirty="0"/>
          </a:p>
        </p:txBody>
      </p:sp>
      <p:sp>
        <p:nvSpPr>
          <p:cNvPr id="6" name="Slide Number Placeholder 5"/>
          <p:cNvSpPr>
            <a:spLocks noGrp="1"/>
          </p:cNvSpPr>
          <p:nvPr>
            <p:ph type="sldNum" sz="quarter" idx="12"/>
          </p:nvPr>
        </p:nvSpPr>
        <p:spPr/>
        <p:txBody>
          <a:bodyPr/>
          <a:lstStyle/>
          <a:p>
            <a:fld id="{7AE184E0-0BD4-4705-A12B-9B71DDE63301}" type="slidenum">
              <a:rPr lang="en-GB" noProof="0" smtClean="0"/>
              <a:t>‹nr.›</a:t>
            </a:fld>
            <a:endParaRPr lang="en-GB" noProof="0" dirty="0"/>
          </a:p>
        </p:txBody>
      </p:sp>
    </p:spTree>
    <p:extLst>
      <p:ext uri="{BB962C8B-B14F-4D97-AF65-F5344CB8AC3E}">
        <p14:creationId xmlns:p14="http://schemas.microsoft.com/office/powerpoint/2010/main" val="3081577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Text and Pho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noProof="0"/>
              <a:t>Klik om stijl te bewerken</a:t>
            </a:r>
            <a:endParaRPr lang="en-GB" noProof="0" dirty="0"/>
          </a:p>
        </p:txBody>
      </p:sp>
      <p:sp>
        <p:nvSpPr>
          <p:cNvPr id="4" name="Date Placeholder 3"/>
          <p:cNvSpPr>
            <a:spLocks noGrp="1"/>
          </p:cNvSpPr>
          <p:nvPr>
            <p:ph type="dt" sz="half" idx="10"/>
          </p:nvPr>
        </p:nvSpPr>
        <p:spPr/>
        <p:txBody>
          <a:bodyPr/>
          <a:lstStyle/>
          <a:p>
            <a:fld id="{B86ADBF0-A618-4E69-83BB-0C41E08702AA}" type="datetime1">
              <a:rPr lang="en-GB" noProof="0" smtClean="0"/>
              <a:t>17/08/2022</a:t>
            </a:fld>
            <a:endParaRPr lang="en-GB" noProof="0" dirty="0"/>
          </a:p>
        </p:txBody>
      </p:sp>
      <p:sp>
        <p:nvSpPr>
          <p:cNvPr id="5" name="Footer Placeholder 4"/>
          <p:cNvSpPr>
            <a:spLocks noGrp="1"/>
          </p:cNvSpPr>
          <p:nvPr>
            <p:ph type="ftr" sz="quarter" idx="11"/>
          </p:nvPr>
        </p:nvSpPr>
        <p:spPr/>
        <p:txBody>
          <a:bodyPr/>
          <a:lstStyle/>
          <a:p>
            <a:endParaRPr lang="en-GB" noProof="0" dirty="0"/>
          </a:p>
        </p:txBody>
      </p:sp>
      <p:sp>
        <p:nvSpPr>
          <p:cNvPr id="8" name="Picture Placeholder 7"/>
          <p:cNvSpPr>
            <a:spLocks noGrp="1"/>
          </p:cNvSpPr>
          <p:nvPr>
            <p:ph type="pic" sz="quarter" idx="13" hasCustomPrompt="1"/>
          </p:nvPr>
        </p:nvSpPr>
        <p:spPr>
          <a:xfrm>
            <a:off x="10104438" y="1371918"/>
            <a:ext cx="6300000" cy="6498000"/>
          </a:xfrm>
        </p:spPr>
        <p:txBody>
          <a:bodyPr/>
          <a:lstStyle>
            <a:lvl1pPr>
              <a:defRPr>
                <a:solidFill>
                  <a:schemeClr val="bg1">
                    <a:lumMod val="50000"/>
                  </a:schemeClr>
                </a:solidFill>
              </a:defRPr>
            </a:lvl1pPr>
          </a:lstStyle>
          <a:p>
            <a:r>
              <a:rPr lang="en-GB" noProof="0" dirty="0"/>
              <a:t>Photo</a:t>
            </a:r>
          </a:p>
        </p:txBody>
      </p:sp>
      <p:sp>
        <p:nvSpPr>
          <p:cNvPr id="9" name="Slide Number Placeholder 5"/>
          <p:cNvSpPr>
            <a:spLocks noGrp="1"/>
          </p:cNvSpPr>
          <p:nvPr>
            <p:ph type="sldNum" sz="quarter" idx="4"/>
          </p:nvPr>
        </p:nvSpPr>
        <p:spPr>
          <a:xfrm>
            <a:off x="15590520" y="8948703"/>
            <a:ext cx="921880" cy="519289"/>
          </a:xfrm>
          <a:prstGeom prst="rect">
            <a:avLst/>
          </a:prstGeom>
        </p:spPr>
        <p:txBody>
          <a:bodyPr vert="horz" lIns="91440" tIns="45720" rIns="91440" bIns="45720" rtlCol="0" anchor="ctr"/>
          <a:lstStyle>
            <a:lvl1pPr algn="r">
              <a:defRPr sz="1707">
                <a:solidFill>
                  <a:srgbClr val="1E64C8"/>
                </a:solidFill>
              </a:defRPr>
            </a:lvl1pPr>
          </a:lstStyle>
          <a:p>
            <a:fld id="{7AE184E0-0BD4-4705-A12B-9B71DDE63301}" type="slidenum">
              <a:rPr lang="en-GB" noProof="0" smtClean="0"/>
              <a:pPr/>
              <a:t>‹nr.›</a:t>
            </a:fld>
            <a:endParaRPr lang="en-GB" noProof="0" dirty="0"/>
          </a:p>
        </p:txBody>
      </p:sp>
      <p:sp>
        <p:nvSpPr>
          <p:cNvPr id="12" name="Content Placeholder 2"/>
          <p:cNvSpPr>
            <a:spLocks noGrp="1"/>
          </p:cNvSpPr>
          <p:nvPr>
            <p:ph idx="1"/>
          </p:nvPr>
        </p:nvSpPr>
        <p:spPr>
          <a:xfrm>
            <a:off x="835825" y="1194364"/>
            <a:ext cx="8442000" cy="6696000"/>
          </a:xfrm>
        </p:spPr>
        <p:txBody>
          <a:bodyPr/>
          <a:lstStyle>
            <a:lvl1pPr defTabSz="457200">
              <a:lnSpc>
                <a:spcPct val="120000"/>
              </a:lnSpc>
              <a:defRPr/>
            </a:lvl1pPr>
            <a:lvl2pPr>
              <a:lnSpc>
                <a:spcPct val="120000"/>
              </a:lnSpc>
              <a:defRPr/>
            </a:lvl2pPr>
            <a:lvl3pPr defTabSz="457200">
              <a:lnSpc>
                <a:spcPct val="120000"/>
              </a:lnSpc>
              <a:defRPr/>
            </a:lvl3pPr>
            <a:lvl4pPr defTabSz="457200">
              <a:lnSpc>
                <a:spcPct val="120000"/>
              </a:lnSpc>
              <a:defRPr/>
            </a:lvl4pPr>
            <a:lvl5pPr defTabSz="457200">
              <a:lnSpc>
                <a:spcPct val="120000"/>
              </a:lnSpc>
              <a:defRPr/>
            </a:lvl5pPr>
          </a:lstStyle>
          <a:p>
            <a:pPr lvl="0"/>
            <a:r>
              <a:rPr lang="nl-NL" noProof="0"/>
              <a:t>Klikken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en-GB" noProof="0" dirty="0"/>
          </a:p>
        </p:txBody>
      </p:sp>
    </p:spTree>
    <p:extLst>
      <p:ext uri="{BB962C8B-B14F-4D97-AF65-F5344CB8AC3E}">
        <p14:creationId xmlns:p14="http://schemas.microsoft.com/office/powerpoint/2010/main" val="1314887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Pho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noProof="0"/>
              <a:t>Klik om stijl te bewerken</a:t>
            </a:r>
            <a:endParaRPr lang="en-GB" noProof="0" dirty="0"/>
          </a:p>
        </p:txBody>
      </p:sp>
      <p:sp>
        <p:nvSpPr>
          <p:cNvPr id="3" name="Date Placeholder 2"/>
          <p:cNvSpPr>
            <a:spLocks noGrp="1"/>
          </p:cNvSpPr>
          <p:nvPr>
            <p:ph type="dt" sz="half" idx="10"/>
          </p:nvPr>
        </p:nvSpPr>
        <p:spPr/>
        <p:txBody>
          <a:bodyPr/>
          <a:lstStyle/>
          <a:p>
            <a:fld id="{F2443E58-CDC3-4782-B82C-4D381C795B98}" type="datetime1">
              <a:rPr lang="en-GB" noProof="0" smtClean="0"/>
              <a:t>17/08/2022</a:t>
            </a:fld>
            <a:endParaRPr lang="en-GB" noProof="0" dirty="0"/>
          </a:p>
        </p:txBody>
      </p:sp>
      <p:sp>
        <p:nvSpPr>
          <p:cNvPr id="4" name="Footer Placeholder 3"/>
          <p:cNvSpPr>
            <a:spLocks noGrp="1"/>
          </p:cNvSpPr>
          <p:nvPr>
            <p:ph type="ftr" sz="quarter" idx="11"/>
          </p:nvPr>
        </p:nvSpPr>
        <p:spPr/>
        <p:txBody>
          <a:bodyPr/>
          <a:lstStyle/>
          <a:p>
            <a:endParaRPr lang="en-GB" noProof="0" dirty="0"/>
          </a:p>
        </p:txBody>
      </p:sp>
      <p:sp>
        <p:nvSpPr>
          <p:cNvPr id="5" name="Slide Number Placeholder 4"/>
          <p:cNvSpPr>
            <a:spLocks noGrp="1"/>
          </p:cNvSpPr>
          <p:nvPr>
            <p:ph type="sldNum" sz="quarter" idx="12"/>
          </p:nvPr>
        </p:nvSpPr>
        <p:spPr/>
        <p:txBody>
          <a:bodyPr/>
          <a:lstStyle/>
          <a:p>
            <a:fld id="{7AE184E0-0BD4-4705-A12B-9B71DDE63301}" type="slidenum">
              <a:rPr lang="en-GB" noProof="0" smtClean="0"/>
              <a:t>‹nr.›</a:t>
            </a:fld>
            <a:endParaRPr lang="en-GB" noProof="0" dirty="0"/>
          </a:p>
        </p:txBody>
      </p:sp>
      <p:sp>
        <p:nvSpPr>
          <p:cNvPr id="7" name="Picture Placeholder 6"/>
          <p:cNvSpPr>
            <a:spLocks noGrp="1"/>
          </p:cNvSpPr>
          <p:nvPr>
            <p:ph type="pic" sz="quarter" idx="13" hasCustomPrompt="1"/>
          </p:nvPr>
        </p:nvSpPr>
        <p:spPr>
          <a:xfrm>
            <a:off x="952038" y="1371600"/>
            <a:ext cx="15480000" cy="6501600"/>
          </a:xfrm>
        </p:spPr>
        <p:txBody>
          <a:bodyPr/>
          <a:lstStyle>
            <a:lvl1pPr>
              <a:defRPr>
                <a:solidFill>
                  <a:schemeClr val="bg1">
                    <a:lumMod val="50000"/>
                  </a:schemeClr>
                </a:solidFill>
              </a:defRPr>
            </a:lvl1pPr>
          </a:lstStyle>
          <a:p>
            <a:r>
              <a:rPr lang="en-GB" noProof="0" dirty="0"/>
              <a:t>Photo</a:t>
            </a:r>
          </a:p>
        </p:txBody>
      </p:sp>
    </p:spTree>
    <p:extLst>
      <p:ext uri="{BB962C8B-B14F-4D97-AF65-F5344CB8AC3E}">
        <p14:creationId xmlns:p14="http://schemas.microsoft.com/office/powerpoint/2010/main" val="374516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 Onl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3465D1-804F-429B-83CD-3EFA8410E123}" type="datetime1">
              <a:rPr lang="en-GB" smtClean="0"/>
              <a:t>17/08/2022</a:t>
            </a:fld>
            <a:endParaRPr lang="en-GB"/>
          </a:p>
        </p:txBody>
      </p:sp>
      <p:sp>
        <p:nvSpPr>
          <p:cNvPr id="3" name="Footer Placeholder 2"/>
          <p:cNvSpPr>
            <a:spLocks noGrp="1"/>
          </p:cNvSpPr>
          <p:nvPr>
            <p:ph type="ftr" sz="quarter" idx="11"/>
          </p:nvPr>
        </p:nvSpPr>
        <p:spPr/>
        <p:txBody>
          <a:bodyPr/>
          <a:lstStyle/>
          <a:p>
            <a:endParaRPr lang="en-GB"/>
          </a:p>
        </p:txBody>
      </p:sp>
      <p:sp>
        <p:nvSpPr>
          <p:cNvPr id="7" name="Covering Background"/>
          <p:cNvSpPr/>
          <p:nvPr userDrawn="1"/>
        </p:nvSpPr>
        <p:spPr>
          <a:xfrm>
            <a:off x="-1" y="0"/>
            <a:ext cx="17337600" cy="9753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Picture Placeholder 5"/>
          <p:cNvSpPr>
            <a:spLocks noGrp="1"/>
          </p:cNvSpPr>
          <p:nvPr>
            <p:ph type="pic" sz="quarter" idx="12" hasCustomPrompt="1"/>
          </p:nvPr>
        </p:nvSpPr>
        <p:spPr>
          <a:xfrm>
            <a:off x="-1" y="0"/>
            <a:ext cx="17337600" cy="9753600"/>
          </a:xfrm>
        </p:spPr>
        <p:txBody>
          <a:bodyPr/>
          <a:lstStyle>
            <a:lvl1pPr>
              <a:defRPr>
                <a:solidFill>
                  <a:schemeClr val="bg1">
                    <a:lumMod val="50000"/>
                  </a:schemeClr>
                </a:solidFill>
              </a:defRPr>
            </a:lvl1pPr>
          </a:lstStyle>
          <a:p>
            <a:r>
              <a:rPr lang="en-GB" noProof="0" dirty="0"/>
              <a:t>Photo</a:t>
            </a:r>
          </a:p>
        </p:txBody>
      </p:sp>
    </p:spTree>
    <p:extLst>
      <p:ext uri="{BB962C8B-B14F-4D97-AF65-F5344CB8AC3E}">
        <p14:creationId xmlns:p14="http://schemas.microsoft.com/office/powerpoint/2010/main" val="2949418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ue textbox over picture">
    <p:spTree>
      <p:nvGrpSpPr>
        <p:cNvPr id="1" name=""/>
        <p:cNvGrpSpPr/>
        <p:nvPr/>
      </p:nvGrpSpPr>
      <p:grpSpPr>
        <a:xfrm>
          <a:off x="0" y="0"/>
          <a:ext cx="0" cy="0"/>
          <a:chOff x="0" y="0"/>
          <a:chExt cx="0" cy="0"/>
        </a:xfrm>
      </p:grpSpPr>
      <p:sp>
        <p:nvSpPr>
          <p:cNvPr id="6" name="Picture Placeholder 5"/>
          <p:cNvSpPr>
            <a:spLocks noGrp="1"/>
          </p:cNvSpPr>
          <p:nvPr>
            <p:ph type="pic" sz="quarter" idx="12" hasCustomPrompt="1"/>
          </p:nvPr>
        </p:nvSpPr>
        <p:spPr>
          <a:xfrm>
            <a:off x="914400" y="0"/>
            <a:ext cx="16424275" cy="7920000"/>
          </a:xfrm>
        </p:spPr>
        <p:txBody>
          <a:bodyPr/>
          <a:lstStyle>
            <a:lvl1pPr marL="85725" indent="0">
              <a:buNone/>
              <a:defRPr>
                <a:solidFill>
                  <a:schemeClr val="bg1">
                    <a:lumMod val="50000"/>
                  </a:schemeClr>
                </a:solidFill>
              </a:defRPr>
            </a:lvl1pPr>
          </a:lstStyle>
          <a:p>
            <a:r>
              <a:rPr lang="nl-BE" noProof="0"/>
              <a:t>Picture</a:t>
            </a:r>
            <a:endParaRPr lang="nl-BE" noProof="0" dirty="0"/>
          </a:p>
        </p:txBody>
      </p:sp>
      <p:sp>
        <p:nvSpPr>
          <p:cNvPr id="2" name="Date Placeholder 1"/>
          <p:cNvSpPr>
            <a:spLocks noGrp="1"/>
          </p:cNvSpPr>
          <p:nvPr>
            <p:ph type="dt" sz="half" idx="10"/>
          </p:nvPr>
        </p:nvSpPr>
        <p:spPr/>
        <p:txBody>
          <a:bodyPr/>
          <a:lstStyle/>
          <a:p>
            <a:fld id="{66A81384-1200-4D40-BEF0-3A17A1F906F4}" type="datetime1">
              <a:rPr lang="nl-NL" noProof="0" smtClean="0"/>
              <a:t>17-08-2022</a:t>
            </a:fld>
            <a:endParaRPr lang="nl-NL" noProof="0" dirty="0"/>
          </a:p>
        </p:txBody>
      </p:sp>
      <p:sp>
        <p:nvSpPr>
          <p:cNvPr id="3" name="Footer Placeholder 2"/>
          <p:cNvSpPr>
            <a:spLocks noGrp="1"/>
          </p:cNvSpPr>
          <p:nvPr>
            <p:ph type="ftr" sz="quarter" idx="11"/>
          </p:nvPr>
        </p:nvSpPr>
        <p:spPr/>
        <p:txBody>
          <a:bodyPr/>
          <a:lstStyle/>
          <a:p>
            <a:endParaRPr lang="nl-NL" noProof="0" dirty="0"/>
          </a:p>
        </p:txBody>
      </p:sp>
      <p:sp>
        <p:nvSpPr>
          <p:cNvPr id="8" name="Tijdelijke aanduiding voor tekst 7">
            <a:extLst>
              <a:ext uri="{FF2B5EF4-FFF2-40B4-BE49-F238E27FC236}">
                <a16:creationId xmlns:a16="http://schemas.microsoft.com/office/drawing/2014/main" id="{0301F6D1-3E66-4198-8305-F0FF1745CC94}"/>
              </a:ext>
            </a:extLst>
          </p:cNvPr>
          <p:cNvSpPr>
            <a:spLocks noGrp="1"/>
          </p:cNvSpPr>
          <p:nvPr>
            <p:ph type="body" sz="quarter" idx="13" hasCustomPrompt="1"/>
          </p:nvPr>
        </p:nvSpPr>
        <p:spPr>
          <a:xfrm>
            <a:off x="914400" y="2691979"/>
            <a:ext cx="6764400" cy="5230800"/>
          </a:xfrm>
          <a:solidFill>
            <a:srgbClr val="1E64C8"/>
          </a:solidFill>
        </p:spPr>
        <p:txBody>
          <a:bodyPr anchor="b" anchorCtr="0">
            <a:noAutofit/>
          </a:bodyPr>
          <a:lstStyle>
            <a:lvl1pPr marL="85725" indent="0">
              <a:buNone/>
              <a:defRPr sz="10000" u="sng" cap="all" baseline="0">
                <a:solidFill>
                  <a:schemeClr val="bg1"/>
                </a:solidFill>
              </a:defRPr>
            </a:lvl1pPr>
            <a:lvl2pPr marL="984250" indent="-625475">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a:t>Click to add  text</a:t>
            </a:r>
            <a:endParaRPr lang="en-GB" noProof="0" dirty="0"/>
          </a:p>
        </p:txBody>
      </p:sp>
    </p:spTree>
    <p:extLst>
      <p:ext uri="{BB962C8B-B14F-4D97-AF65-F5344CB8AC3E}">
        <p14:creationId xmlns:p14="http://schemas.microsoft.com/office/powerpoint/2010/main" val="983778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ight blue textbox over pict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876AD30-96E8-448B-B97A-24B00ADE12C5}"/>
              </a:ext>
            </a:extLst>
          </p:cNvPr>
          <p:cNvSpPr/>
          <p:nvPr userDrawn="1"/>
        </p:nvSpPr>
        <p:spPr>
          <a:xfrm>
            <a:off x="914400" y="0"/>
            <a:ext cx="16424275" cy="7898400"/>
          </a:xfrm>
          <a:prstGeom prst="rect">
            <a:avLst/>
          </a:prstGeom>
          <a:solidFill>
            <a:srgbClr val="1E6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noProof="0" dirty="0"/>
          </a:p>
        </p:txBody>
      </p:sp>
      <p:sp>
        <p:nvSpPr>
          <p:cNvPr id="6" name="Picture Placeholder 5"/>
          <p:cNvSpPr>
            <a:spLocks noGrp="1"/>
          </p:cNvSpPr>
          <p:nvPr>
            <p:ph type="pic" sz="quarter" idx="12" hasCustomPrompt="1"/>
          </p:nvPr>
        </p:nvSpPr>
        <p:spPr>
          <a:xfrm>
            <a:off x="914400" y="0"/>
            <a:ext cx="16424275" cy="7920000"/>
          </a:xfrm>
        </p:spPr>
        <p:txBody>
          <a:bodyPr/>
          <a:lstStyle>
            <a:lvl1pPr marL="85725" indent="0">
              <a:buNone/>
              <a:defRPr>
                <a:solidFill>
                  <a:schemeClr val="bg1">
                    <a:lumMod val="50000"/>
                  </a:schemeClr>
                </a:solidFill>
              </a:defRPr>
            </a:lvl1pPr>
          </a:lstStyle>
          <a:p>
            <a:r>
              <a:rPr lang="nl-BE" noProof="0"/>
              <a:t>Picture</a:t>
            </a:r>
            <a:endParaRPr lang="nl-BE" noProof="0" dirty="0"/>
          </a:p>
        </p:txBody>
      </p:sp>
      <p:sp>
        <p:nvSpPr>
          <p:cNvPr id="2" name="Date Placeholder 1"/>
          <p:cNvSpPr>
            <a:spLocks noGrp="1"/>
          </p:cNvSpPr>
          <p:nvPr>
            <p:ph type="dt" sz="half" idx="10"/>
          </p:nvPr>
        </p:nvSpPr>
        <p:spPr/>
        <p:txBody>
          <a:bodyPr/>
          <a:lstStyle/>
          <a:p>
            <a:fld id="{66A81384-1200-4D40-BEF0-3A17A1F906F4}" type="datetime1">
              <a:rPr lang="nl-NL" noProof="0" smtClean="0"/>
              <a:t>17-08-2022</a:t>
            </a:fld>
            <a:endParaRPr lang="nl-NL" noProof="0" dirty="0"/>
          </a:p>
        </p:txBody>
      </p:sp>
      <p:sp>
        <p:nvSpPr>
          <p:cNvPr id="3" name="Footer Placeholder 2"/>
          <p:cNvSpPr>
            <a:spLocks noGrp="1"/>
          </p:cNvSpPr>
          <p:nvPr>
            <p:ph type="ftr" sz="quarter" idx="11"/>
          </p:nvPr>
        </p:nvSpPr>
        <p:spPr/>
        <p:txBody>
          <a:bodyPr/>
          <a:lstStyle/>
          <a:p>
            <a:endParaRPr lang="nl-NL" noProof="0" dirty="0"/>
          </a:p>
        </p:txBody>
      </p:sp>
      <p:sp>
        <p:nvSpPr>
          <p:cNvPr id="8" name="Tijdelijke aanduiding voor tekst 7">
            <a:extLst>
              <a:ext uri="{FF2B5EF4-FFF2-40B4-BE49-F238E27FC236}">
                <a16:creationId xmlns:a16="http://schemas.microsoft.com/office/drawing/2014/main" id="{0301F6D1-3E66-4198-8305-F0FF1745CC94}"/>
              </a:ext>
            </a:extLst>
          </p:cNvPr>
          <p:cNvSpPr>
            <a:spLocks noGrp="1"/>
          </p:cNvSpPr>
          <p:nvPr>
            <p:ph type="body" sz="quarter" idx="13" hasCustomPrompt="1"/>
          </p:nvPr>
        </p:nvSpPr>
        <p:spPr>
          <a:xfrm>
            <a:off x="914399" y="1011602"/>
            <a:ext cx="7754938" cy="6908398"/>
          </a:xfrm>
          <a:solidFill>
            <a:srgbClr val="E9F0FA"/>
          </a:solidFill>
        </p:spPr>
        <p:txBody>
          <a:bodyPr>
            <a:normAutofit/>
          </a:bodyPr>
          <a:lstStyle>
            <a:lvl1pPr marL="85725" indent="0">
              <a:buNone/>
              <a:defRPr sz="5400" u="sng" cap="all" baseline="0">
                <a:solidFill>
                  <a:srgbClr val="1E64C8"/>
                </a:solidFill>
              </a:defRPr>
            </a:lvl1pPr>
            <a:lvl2pPr marL="984250" indent="-625475">
              <a:defRPr>
                <a:solidFill>
                  <a:srgbClr val="1E64C8"/>
                </a:solidFill>
              </a:defRPr>
            </a:lvl2pPr>
            <a:lvl3pPr>
              <a:defRPr>
                <a:solidFill>
                  <a:srgbClr val="1E64C8"/>
                </a:solidFill>
              </a:defRPr>
            </a:lvl3pPr>
            <a:lvl4pPr>
              <a:defRPr>
                <a:solidFill>
                  <a:srgbClr val="1E64C8"/>
                </a:solidFill>
              </a:defRPr>
            </a:lvl4pPr>
            <a:lvl5pPr>
              <a:defRPr>
                <a:solidFill>
                  <a:srgbClr val="1E64C8"/>
                </a:solidFill>
              </a:defRPr>
            </a:lvl5pPr>
          </a:lstStyle>
          <a:p>
            <a:pPr lvl="0"/>
            <a:r>
              <a:rPr lang="en-GB" noProof="0"/>
              <a:t>Click to add text</a:t>
            </a:r>
            <a:endParaRPr lang="en-GB" noProof="0" dirty="0"/>
          </a:p>
        </p:txBody>
      </p:sp>
    </p:spTree>
    <p:extLst>
      <p:ext uri="{BB962C8B-B14F-4D97-AF65-F5344CB8AC3E}">
        <p14:creationId xmlns:p14="http://schemas.microsoft.com/office/powerpoint/2010/main" val="3257986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6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0118" y="252000"/>
            <a:ext cx="15705282" cy="863693"/>
          </a:xfrm>
          <a:prstGeom prst="rect">
            <a:avLst/>
          </a:prstGeom>
        </p:spPr>
        <p:txBody>
          <a:bodyPr vert="horz" lIns="91440" tIns="45720" rIns="91440" bIns="45720" rtlCol="0" anchor="t" anchorCtr="0">
            <a:noAutofit/>
          </a:bodyPr>
          <a:lstStyle/>
          <a:p>
            <a:r>
              <a:rPr lang="nl-NL" noProof="0"/>
              <a:t>Klik om stijl te bewerken</a:t>
            </a:r>
            <a:endParaRPr lang="en-GB" noProof="0" dirty="0"/>
          </a:p>
        </p:txBody>
      </p:sp>
      <p:sp>
        <p:nvSpPr>
          <p:cNvPr id="3" name="Text Placeholder 2"/>
          <p:cNvSpPr>
            <a:spLocks noGrp="1"/>
          </p:cNvSpPr>
          <p:nvPr>
            <p:ph type="body" idx="1"/>
          </p:nvPr>
        </p:nvSpPr>
        <p:spPr>
          <a:xfrm>
            <a:off x="835825" y="1194364"/>
            <a:ext cx="15699575" cy="6696000"/>
          </a:xfrm>
          <a:prstGeom prst="rect">
            <a:avLst/>
          </a:prstGeom>
        </p:spPr>
        <p:txBody>
          <a:bodyPr vert="horz" lIns="91440" tIns="45720" rIns="91440" bIns="45720" rtlCol="0">
            <a:normAutofit/>
          </a:bodyPr>
          <a:lstStyle/>
          <a:p>
            <a:pPr lvl="0"/>
            <a:r>
              <a:rPr lang="nl-NL" noProof="0"/>
              <a:t>Klikken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en-GB" noProof="0" dirty="0"/>
          </a:p>
        </p:txBody>
      </p:sp>
      <p:sp>
        <p:nvSpPr>
          <p:cNvPr id="4" name="Date Placeholder 3"/>
          <p:cNvSpPr>
            <a:spLocks noGrp="1"/>
          </p:cNvSpPr>
          <p:nvPr>
            <p:ph type="dt" sz="half" idx="2"/>
          </p:nvPr>
        </p:nvSpPr>
        <p:spPr>
          <a:xfrm>
            <a:off x="4072394" y="8948703"/>
            <a:ext cx="2297926" cy="519289"/>
          </a:xfrm>
          <a:prstGeom prst="rect">
            <a:avLst/>
          </a:prstGeom>
        </p:spPr>
        <p:txBody>
          <a:bodyPr vert="horz" lIns="91440" tIns="45720" rIns="91440" bIns="45720" rtlCol="0" anchor="ctr"/>
          <a:lstStyle>
            <a:lvl1pPr algn="l">
              <a:defRPr sz="1707">
                <a:solidFill>
                  <a:schemeClr val="tx1">
                    <a:tint val="75000"/>
                  </a:schemeClr>
                </a:solidFill>
              </a:defRPr>
            </a:lvl1pPr>
          </a:lstStyle>
          <a:p>
            <a:fld id="{434BA3CA-1064-434F-B179-AB3B0298C0D6}" type="datetime1">
              <a:rPr lang="en-GB" noProof="0" smtClean="0"/>
              <a:t>17/08/2022</a:t>
            </a:fld>
            <a:endParaRPr lang="en-GB" noProof="0" dirty="0"/>
          </a:p>
        </p:txBody>
      </p:sp>
      <p:sp>
        <p:nvSpPr>
          <p:cNvPr id="5" name="Footer Placeholder 4"/>
          <p:cNvSpPr>
            <a:spLocks noGrp="1"/>
          </p:cNvSpPr>
          <p:nvPr>
            <p:ph type="ftr" sz="quarter" idx="3"/>
          </p:nvPr>
        </p:nvSpPr>
        <p:spPr>
          <a:xfrm>
            <a:off x="6810236" y="8994423"/>
            <a:ext cx="8353564" cy="437932"/>
          </a:xfrm>
          <a:prstGeom prst="rect">
            <a:avLst/>
          </a:prstGeom>
        </p:spPr>
        <p:txBody>
          <a:bodyPr vert="horz" lIns="91440" tIns="45720" rIns="91440" bIns="45720" rtlCol="0" anchor="ctr"/>
          <a:lstStyle>
            <a:lvl1pPr algn="ctr">
              <a:defRPr sz="1707">
                <a:solidFill>
                  <a:schemeClr val="tx1">
                    <a:tint val="75000"/>
                  </a:schemeClr>
                </a:solidFill>
              </a:defRPr>
            </a:lvl1pPr>
          </a:lstStyle>
          <a:p>
            <a:endParaRPr lang="en-GB" noProof="0" dirty="0"/>
          </a:p>
        </p:txBody>
      </p:sp>
      <p:sp>
        <p:nvSpPr>
          <p:cNvPr id="6" name="Slide Number Placeholder 5"/>
          <p:cNvSpPr>
            <a:spLocks noGrp="1"/>
          </p:cNvSpPr>
          <p:nvPr>
            <p:ph type="sldNum" sz="quarter" idx="4"/>
          </p:nvPr>
        </p:nvSpPr>
        <p:spPr>
          <a:xfrm>
            <a:off x="15590520" y="8948703"/>
            <a:ext cx="921880" cy="519289"/>
          </a:xfrm>
          <a:prstGeom prst="rect">
            <a:avLst/>
          </a:prstGeom>
        </p:spPr>
        <p:txBody>
          <a:bodyPr vert="horz" lIns="91440" tIns="45720" rIns="91440" bIns="45720" rtlCol="0" anchor="ctr"/>
          <a:lstStyle>
            <a:lvl1pPr algn="r">
              <a:defRPr sz="1707">
                <a:solidFill>
                  <a:srgbClr val="1E64C8"/>
                </a:solidFill>
              </a:defRPr>
            </a:lvl1pPr>
          </a:lstStyle>
          <a:p>
            <a:fld id="{7AE184E0-0BD4-4705-A12B-9B71DDE63301}" type="slidenum">
              <a:rPr lang="en-GB" noProof="0" smtClean="0"/>
              <a:pPr/>
              <a:t>‹nr.›</a:t>
            </a:fld>
            <a:endParaRPr lang="en-GB" noProof="0" dirty="0"/>
          </a:p>
        </p:txBody>
      </p:sp>
      <p:sp>
        <p:nvSpPr>
          <p:cNvPr id="7" name="Title positioning box" hidden="1"/>
          <p:cNvSpPr/>
          <p:nvPr userDrawn="1"/>
        </p:nvSpPr>
        <p:spPr>
          <a:xfrm>
            <a:off x="927265" y="367200"/>
            <a:ext cx="15480000" cy="46364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ositoning box" hidden="1"/>
          <p:cNvSpPr/>
          <p:nvPr userDrawn="1"/>
        </p:nvSpPr>
        <p:spPr>
          <a:xfrm>
            <a:off x="927265" y="1584000"/>
            <a:ext cx="8229600" cy="6300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Logo positioning box" hidden="1"/>
          <p:cNvSpPr/>
          <p:nvPr userDrawn="1"/>
        </p:nvSpPr>
        <p:spPr>
          <a:xfrm flipV="1">
            <a:off x="928800" y="7878842"/>
            <a:ext cx="15478465" cy="1416353"/>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ositoning box" hidden="1"/>
          <p:cNvSpPr/>
          <p:nvPr userDrawn="1"/>
        </p:nvSpPr>
        <p:spPr>
          <a:xfrm>
            <a:off x="9172105" y="1584000"/>
            <a:ext cx="914400" cy="6300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positoning box" hidden="1"/>
          <p:cNvSpPr/>
          <p:nvPr userDrawn="1"/>
        </p:nvSpPr>
        <p:spPr>
          <a:xfrm>
            <a:off x="10099369" y="1356360"/>
            <a:ext cx="6307895" cy="652764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Logo E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457200" y="7909180"/>
            <a:ext cx="2307600" cy="1846822"/>
          </a:xfrm>
          <a:prstGeom prst="rect">
            <a:avLst/>
          </a:prstGeom>
        </p:spPr>
      </p:pic>
    </p:spTree>
    <p:extLst>
      <p:ext uri="{BB962C8B-B14F-4D97-AF65-F5344CB8AC3E}">
        <p14:creationId xmlns:p14="http://schemas.microsoft.com/office/powerpoint/2010/main" val="3770589907"/>
      </p:ext>
    </p:extLst>
  </p:cSld>
  <p:clrMap bg1="lt1" tx1="dk1" bg2="lt2" tx2="dk2" accent1="accent1" accent2="accent2" accent3="accent3" accent4="accent4" accent5="accent5" accent6="accent6" hlink="hlink" folHlink="folHlink"/>
  <p:sldLayoutIdLst>
    <p:sldLayoutId id="2147483672" r:id="rId1"/>
    <p:sldLayoutId id="2147483661" r:id="rId2"/>
    <p:sldLayoutId id="2147483673" r:id="rId3"/>
    <p:sldLayoutId id="2147483662" r:id="rId4"/>
    <p:sldLayoutId id="2147483674" r:id="rId5"/>
    <p:sldLayoutId id="2147483666" r:id="rId6"/>
    <p:sldLayoutId id="2147483675" r:id="rId7"/>
    <p:sldLayoutId id="2147483677" r:id="rId8"/>
    <p:sldLayoutId id="2147483678" r:id="rId9"/>
    <p:sldLayoutId id="2147483676" r:id="rId10"/>
  </p:sldLayoutIdLst>
  <p:hf hdr="0" ftr="0" dt="0"/>
  <p:txStyles>
    <p:titleStyle>
      <a:lvl1pPr algn="l" defTabSz="1300368" rtl="0" eaLnBrk="1" latinLnBrk="0" hangingPunct="1">
        <a:lnSpc>
          <a:spcPct val="90000"/>
        </a:lnSpc>
        <a:spcBef>
          <a:spcPct val="0"/>
        </a:spcBef>
        <a:buNone/>
        <a:defRPr sz="5400" u="sng" kern="1200" cap="all" baseline="0">
          <a:solidFill>
            <a:srgbClr val="1E64C8"/>
          </a:solidFill>
          <a:uFill>
            <a:solidFill>
              <a:srgbClr val="1E64C8"/>
            </a:solidFill>
          </a:uFill>
          <a:latin typeface="+mj-lt"/>
          <a:ea typeface="+mj-ea"/>
          <a:cs typeface="+mj-cs"/>
        </a:defRPr>
      </a:lvl1pPr>
    </p:titleStyle>
    <p:bodyStyle>
      <a:lvl1pPr marL="0" indent="0" algn="l" defTabSz="1300368" rtl="0" eaLnBrk="1" latinLnBrk="0" hangingPunct="1">
        <a:lnSpc>
          <a:spcPct val="120000"/>
        </a:lnSpc>
        <a:spcBef>
          <a:spcPts val="0"/>
        </a:spcBef>
        <a:buFont typeface="Arial" panose="020B0604020202020204" pitchFamily="34" charset="0"/>
        <a:buNone/>
        <a:defRPr sz="4800" kern="1200">
          <a:solidFill>
            <a:schemeClr val="tx1"/>
          </a:solidFill>
          <a:latin typeface="+mn-lt"/>
          <a:ea typeface="+mn-ea"/>
          <a:cs typeface="+mn-cs"/>
        </a:defRPr>
      </a:lvl1pPr>
      <a:lvl2pPr marL="457200" indent="-360000" algn="l" defTabSz="457200" rtl="0" eaLnBrk="1" latinLnBrk="0" hangingPunct="1">
        <a:lnSpc>
          <a:spcPct val="120000"/>
        </a:lnSpc>
        <a:spcBef>
          <a:spcPts val="0"/>
        </a:spcBef>
        <a:buFont typeface="Arial" panose="020B0604020202020204" pitchFamily="34" charset="0"/>
        <a:buChar char="̶"/>
        <a:tabLst/>
        <a:defRPr sz="4800" kern="1200">
          <a:solidFill>
            <a:schemeClr val="tx1"/>
          </a:solidFill>
          <a:latin typeface="+mn-lt"/>
          <a:ea typeface="+mn-ea"/>
          <a:cs typeface="+mn-cs"/>
        </a:defRPr>
      </a:lvl2pPr>
      <a:lvl3pPr marL="900113" indent="-458788" algn="l" defTabSz="1300368" rtl="0" eaLnBrk="1" latinLnBrk="0" hangingPunct="1">
        <a:lnSpc>
          <a:spcPct val="120000"/>
        </a:lnSpc>
        <a:spcBef>
          <a:spcPts val="0"/>
        </a:spcBef>
        <a:buFont typeface="Arial" panose="020B0604020202020204" pitchFamily="34" charset="0"/>
        <a:buChar char="‒"/>
        <a:defRPr sz="4800" kern="1200">
          <a:solidFill>
            <a:schemeClr val="tx1"/>
          </a:solidFill>
          <a:latin typeface="+mn-lt"/>
          <a:ea typeface="+mn-ea"/>
          <a:cs typeface="+mn-cs"/>
        </a:defRPr>
      </a:lvl3pPr>
      <a:lvl4pPr marL="1441450" indent="-541338" algn="l" defTabSz="1300368" rtl="0" eaLnBrk="1" latinLnBrk="0" hangingPunct="1">
        <a:lnSpc>
          <a:spcPct val="120000"/>
        </a:lnSpc>
        <a:spcBef>
          <a:spcPts val="0"/>
        </a:spcBef>
        <a:buFont typeface="Arial" panose="020B0604020202020204" pitchFamily="34" charset="0"/>
        <a:buChar char="‒"/>
        <a:defRPr sz="4800" kern="1200">
          <a:solidFill>
            <a:schemeClr val="tx1"/>
          </a:solidFill>
          <a:latin typeface="+mn-lt"/>
          <a:ea typeface="+mn-ea"/>
          <a:cs typeface="+mn-cs"/>
        </a:defRPr>
      </a:lvl4pPr>
      <a:lvl5pPr marL="2600325" indent="-1158875" algn="l" defTabSz="1300368" rtl="0" eaLnBrk="1" latinLnBrk="0" hangingPunct="1">
        <a:lnSpc>
          <a:spcPct val="120000"/>
        </a:lnSpc>
        <a:spcBef>
          <a:spcPts val="0"/>
        </a:spcBef>
        <a:buFont typeface="Arial" panose="020B0604020202020204" pitchFamily="34" charset="0"/>
        <a:buNone/>
        <a:defRPr sz="4800" kern="1200">
          <a:solidFill>
            <a:schemeClr val="tx1"/>
          </a:solidFill>
          <a:latin typeface="+mn-lt"/>
          <a:ea typeface="+mn-ea"/>
          <a:cs typeface="+mn-cs"/>
        </a:defRPr>
      </a:lvl5pPr>
      <a:lvl6pPr marL="3576013" indent="-325092" algn="l" defTabSz="1300368"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6pPr>
      <a:lvl7pPr marL="4226197" indent="-325092" algn="l" defTabSz="1300368"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7pPr>
      <a:lvl8pPr marL="4876381" indent="-325092" algn="l" defTabSz="1300368"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8pPr>
      <a:lvl9pPr marL="5526565" indent="-325092" algn="l" defTabSz="1300368"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9pPr>
    </p:bodyStyle>
    <p:otherStyle>
      <a:defPPr>
        <a:defRPr lang="en-US"/>
      </a:defPPr>
      <a:lvl1pPr marL="0" algn="l" defTabSz="1300368" rtl="0" eaLnBrk="1" latinLnBrk="0" hangingPunct="1">
        <a:defRPr sz="2560" kern="1200">
          <a:solidFill>
            <a:schemeClr val="tx1"/>
          </a:solidFill>
          <a:latin typeface="+mn-lt"/>
          <a:ea typeface="+mn-ea"/>
          <a:cs typeface="+mn-cs"/>
        </a:defRPr>
      </a:lvl1pPr>
      <a:lvl2pPr marL="650184" algn="l" defTabSz="1300368" rtl="0" eaLnBrk="1" latinLnBrk="0" hangingPunct="1">
        <a:defRPr sz="2560" kern="1200">
          <a:solidFill>
            <a:schemeClr val="tx1"/>
          </a:solidFill>
          <a:latin typeface="+mn-lt"/>
          <a:ea typeface="+mn-ea"/>
          <a:cs typeface="+mn-cs"/>
        </a:defRPr>
      </a:lvl2pPr>
      <a:lvl3pPr marL="1300368" algn="l" defTabSz="1300368" rtl="0" eaLnBrk="1" latinLnBrk="0" hangingPunct="1">
        <a:defRPr sz="2560" kern="1200">
          <a:solidFill>
            <a:schemeClr val="tx1"/>
          </a:solidFill>
          <a:latin typeface="+mn-lt"/>
          <a:ea typeface="+mn-ea"/>
          <a:cs typeface="+mn-cs"/>
        </a:defRPr>
      </a:lvl3pPr>
      <a:lvl4pPr marL="1950552" algn="l" defTabSz="1300368" rtl="0" eaLnBrk="1" latinLnBrk="0" hangingPunct="1">
        <a:defRPr sz="2560" kern="1200">
          <a:solidFill>
            <a:schemeClr val="tx1"/>
          </a:solidFill>
          <a:latin typeface="+mn-lt"/>
          <a:ea typeface="+mn-ea"/>
          <a:cs typeface="+mn-cs"/>
        </a:defRPr>
      </a:lvl4pPr>
      <a:lvl5pPr marL="2600736" algn="l" defTabSz="1300368" rtl="0" eaLnBrk="1" latinLnBrk="0" hangingPunct="1">
        <a:defRPr sz="2560" kern="1200">
          <a:solidFill>
            <a:schemeClr val="tx1"/>
          </a:solidFill>
          <a:latin typeface="+mn-lt"/>
          <a:ea typeface="+mn-ea"/>
          <a:cs typeface="+mn-cs"/>
        </a:defRPr>
      </a:lvl5pPr>
      <a:lvl6pPr marL="3250921" algn="l" defTabSz="1300368" rtl="0" eaLnBrk="1" latinLnBrk="0" hangingPunct="1">
        <a:defRPr sz="2560" kern="1200">
          <a:solidFill>
            <a:schemeClr val="tx1"/>
          </a:solidFill>
          <a:latin typeface="+mn-lt"/>
          <a:ea typeface="+mn-ea"/>
          <a:cs typeface="+mn-cs"/>
        </a:defRPr>
      </a:lvl6pPr>
      <a:lvl7pPr marL="3901105" algn="l" defTabSz="1300368" rtl="0" eaLnBrk="1" latinLnBrk="0" hangingPunct="1">
        <a:defRPr sz="2560" kern="1200">
          <a:solidFill>
            <a:schemeClr val="tx1"/>
          </a:solidFill>
          <a:latin typeface="+mn-lt"/>
          <a:ea typeface="+mn-ea"/>
          <a:cs typeface="+mn-cs"/>
        </a:defRPr>
      </a:lvl7pPr>
      <a:lvl8pPr marL="4551289" algn="l" defTabSz="1300368" rtl="0" eaLnBrk="1" latinLnBrk="0" hangingPunct="1">
        <a:defRPr sz="2560" kern="1200">
          <a:solidFill>
            <a:schemeClr val="tx1"/>
          </a:solidFill>
          <a:latin typeface="+mn-lt"/>
          <a:ea typeface="+mn-ea"/>
          <a:cs typeface="+mn-cs"/>
        </a:defRPr>
      </a:lvl8pPr>
      <a:lvl9pPr marL="5201473" algn="l" defTabSz="1300368" rtl="0" eaLnBrk="1" latinLnBrk="0" hangingPunct="1">
        <a:defRPr sz="2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2507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ctrTitle"/>
          </p:nvPr>
        </p:nvSpPr>
        <p:spPr/>
        <p:txBody>
          <a:bodyPr/>
          <a:lstStyle/>
          <a:p>
            <a:r>
              <a:rPr lang="nl-NL" sz="8000" dirty="0">
                <a:latin typeface="UGent Panno Text" panose="02000506040000040003" pitchFamily="2" charset="0"/>
              </a:rPr>
              <a:t>Integratie maatschappelijke </a:t>
            </a:r>
            <a:r>
              <a:rPr lang="nl-NL" sz="8000" dirty="0" err="1">
                <a:latin typeface="UGent Panno Text" panose="02000506040000040003" pitchFamily="2" charset="0"/>
              </a:rPr>
              <a:t>outreach</a:t>
            </a:r>
            <a:r>
              <a:rPr lang="nl-NL" sz="8000" dirty="0">
                <a:latin typeface="UGent Panno Text" panose="02000506040000040003" pitchFamily="2" charset="0"/>
              </a:rPr>
              <a:t> in het masterproeftraject</a:t>
            </a:r>
          </a:p>
        </p:txBody>
      </p:sp>
      <p:sp>
        <p:nvSpPr>
          <p:cNvPr id="6" name="Text Placeholder Organsation L1/L2"/>
          <p:cNvSpPr>
            <a:spLocks noGrp="1"/>
          </p:cNvSpPr>
          <p:nvPr>
            <p:ph type="body" sz="quarter" idx="15"/>
          </p:nvPr>
        </p:nvSpPr>
        <p:spPr/>
        <p:txBody>
          <a:bodyPr/>
          <a:lstStyle/>
          <a:p>
            <a:r>
              <a:rPr lang="en-GB" dirty="0" err="1"/>
              <a:t>Commissie</a:t>
            </a:r>
            <a:r>
              <a:rPr lang="en-GB" dirty="0"/>
              <a:t> </a:t>
            </a:r>
            <a:r>
              <a:rPr lang="en-GB" dirty="0" err="1"/>
              <a:t>Maatschappelijke</a:t>
            </a:r>
            <a:r>
              <a:rPr lang="en-GB" dirty="0"/>
              <a:t> outreach</a:t>
            </a:r>
          </a:p>
        </p:txBody>
      </p:sp>
      <p:sp>
        <p:nvSpPr>
          <p:cNvPr id="3" name="Ondertitel 2">
            <a:extLst>
              <a:ext uri="{FF2B5EF4-FFF2-40B4-BE49-F238E27FC236}">
                <a16:creationId xmlns:a16="http://schemas.microsoft.com/office/drawing/2014/main" id="{E86A144E-3926-CC53-6CF6-E14FBF6DC5C8}"/>
              </a:ext>
            </a:extLst>
          </p:cNvPr>
          <p:cNvSpPr>
            <a:spLocks noGrp="1"/>
          </p:cNvSpPr>
          <p:nvPr>
            <p:ph type="subTitle" idx="1"/>
          </p:nvPr>
        </p:nvSpPr>
        <p:spPr/>
        <p:txBody>
          <a:bodyPr/>
          <a:lstStyle/>
          <a:p>
            <a:r>
              <a:rPr lang="nl-BE" dirty="0"/>
              <a:t>Anne Magherman</a:t>
            </a:r>
          </a:p>
        </p:txBody>
      </p:sp>
    </p:spTree>
    <p:extLst>
      <p:ext uri="{BB962C8B-B14F-4D97-AF65-F5344CB8AC3E}">
        <p14:creationId xmlns:p14="http://schemas.microsoft.com/office/powerpoint/2010/main" val="3355618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372ECA-7CEC-E243-8272-4B570763EF1C}"/>
              </a:ext>
            </a:extLst>
          </p:cNvPr>
          <p:cNvSpPr>
            <a:spLocks noGrp="1"/>
          </p:cNvSpPr>
          <p:nvPr>
            <p:ph type="title"/>
          </p:nvPr>
        </p:nvSpPr>
        <p:spPr/>
        <p:txBody>
          <a:bodyPr/>
          <a:lstStyle/>
          <a:p>
            <a:r>
              <a:rPr lang="nl-BE" dirty="0">
                <a:latin typeface="UGent Panno Text" panose="02000506040000040003" pitchFamily="2" charset="0"/>
              </a:rPr>
              <a:t>Definiëring maatschappelijke outreach</a:t>
            </a:r>
          </a:p>
        </p:txBody>
      </p:sp>
      <p:sp>
        <p:nvSpPr>
          <p:cNvPr id="3" name="Tijdelijke aanduiding voor inhoud 2">
            <a:extLst>
              <a:ext uri="{FF2B5EF4-FFF2-40B4-BE49-F238E27FC236}">
                <a16:creationId xmlns:a16="http://schemas.microsoft.com/office/drawing/2014/main" id="{ADAA0C90-5122-004E-AFC8-211310EEDDA5}"/>
              </a:ext>
            </a:extLst>
          </p:cNvPr>
          <p:cNvSpPr>
            <a:spLocks noGrp="1"/>
          </p:cNvSpPr>
          <p:nvPr>
            <p:ph idx="1"/>
          </p:nvPr>
        </p:nvSpPr>
        <p:spPr>
          <a:xfrm>
            <a:off x="835825" y="2180492"/>
            <a:ext cx="15699575" cy="5709872"/>
          </a:xfrm>
        </p:spPr>
        <p:txBody>
          <a:bodyPr/>
          <a:lstStyle/>
          <a:p>
            <a:pPr marL="86400" indent="0">
              <a:buNone/>
            </a:pPr>
            <a:r>
              <a:rPr lang="nl-BE" dirty="0">
                <a:latin typeface="UGent Panno Text" panose="02000506040000040003" pitchFamily="2" charset="0"/>
              </a:rPr>
              <a:t>Cf. Brainstorm CMO februari 2022</a:t>
            </a:r>
          </a:p>
          <a:p>
            <a:pPr marL="86400" indent="0">
              <a:buNone/>
            </a:pPr>
            <a:endParaRPr lang="nl-BE" dirty="0">
              <a:latin typeface="UGent Panno Text" panose="02000506040000040003" pitchFamily="2" charset="0"/>
            </a:endParaRPr>
          </a:p>
          <a:p>
            <a:pPr marL="86400" indent="0" algn="ctr">
              <a:buNone/>
            </a:pPr>
            <a:r>
              <a:rPr lang="nl-BE" i="1" dirty="0">
                <a:solidFill>
                  <a:srgbClr val="0070C0"/>
                </a:solidFill>
                <a:latin typeface="UGent Panno Text" panose="02000506040000040003" pitchFamily="2" charset="0"/>
              </a:rPr>
              <a:t>Medewerkers en studenten van de faculteit ontsluiten academische kennis naar een breed publiek</a:t>
            </a:r>
            <a:endParaRPr lang="nl-BE" i="1" strike="sngStrike" dirty="0">
              <a:solidFill>
                <a:srgbClr val="0070C0"/>
              </a:solidFill>
              <a:latin typeface="UGent Panno Text" panose="02000506040000040003" pitchFamily="2" charset="0"/>
            </a:endParaRPr>
          </a:p>
          <a:p>
            <a:pPr marL="86400" indent="0">
              <a:buNone/>
            </a:pPr>
            <a:endParaRPr lang="nl-BE" dirty="0">
              <a:latin typeface="UGent Panno Text" panose="02000506040000040003" pitchFamily="2" charset="0"/>
            </a:endParaRPr>
          </a:p>
        </p:txBody>
      </p:sp>
      <p:sp>
        <p:nvSpPr>
          <p:cNvPr id="4" name="Tijdelijke aanduiding voor dianummer 3">
            <a:extLst>
              <a:ext uri="{FF2B5EF4-FFF2-40B4-BE49-F238E27FC236}">
                <a16:creationId xmlns:a16="http://schemas.microsoft.com/office/drawing/2014/main" id="{DABF35F2-0B9A-824C-AA9C-3307C6F9D505}"/>
              </a:ext>
            </a:extLst>
          </p:cNvPr>
          <p:cNvSpPr>
            <a:spLocks noGrp="1"/>
          </p:cNvSpPr>
          <p:nvPr>
            <p:ph type="sldNum" sz="quarter" idx="12"/>
          </p:nvPr>
        </p:nvSpPr>
        <p:spPr/>
        <p:txBody>
          <a:bodyPr/>
          <a:lstStyle/>
          <a:p>
            <a:fld id="{7AE184E0-0BD4-4705-A12B-9B71DDE63301}" type="slidenum">
              <a:rPr lang="en-GB" noProof="0" smtClean="0"/>
              <a:t>3</a:t>
            </a:fld>
            <a:endParaRPr lang="en-GB" noProof="0" dirty="0"/>
          </a:p>
        </p:txBody>
      </p:sp>
    </p:spTree>
    <p:extLst>
      <p:ext uri="{BB962C8B-B14F-4D97-AF65-F5344CB8AC3E}">
        <p14:creationId xmlns:p14="http://schemas.microsoft.com/office/powerpoint/2010/main" val="1012031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EB16DC-2C57-B748-85F4-26B9EB511A94}"/>
              </a:ext>
            </a:extLst>
          </p:cNvPr>
          <p:cNvSpPr>
            <a:spLocks noGrp="1"/>
          </p:cNvSpPr>
          <p:nvPr>
            <p:ph type="title"/>
          </p:nvPr>
        </p:nvSpPr>
        <p:spPr/>
        <p:txBody>
          <a:bodyPr/>
          <a:lstStyle/>
          <a:p>
            <a:r>
              <a:rPr lang="nl-BE" dirty="0">
                <a:latin typeface="UGent Panno Text" panose="02000506040000040003" pitchFamily="2" charset="0"/>
              </a:rPr>
              <a:t>CONTEXT</a:t>
            </a:r>
          </a:p>
        </p:txBody>
      </p:sp>
      <p:sp>
        <p:nvSpPr>
          <p:cNvPr id="3" name="Tijdelijke aanduiding voor inhoud 2">
            <a:extLst>
              <a:ext uri="{FF2B5EF4-FFF2-40B4-BE49-F238E27FC236}">
                <a16:creationId xmlns:a16="http://schemas.microsoft.com/office/drawing/2014/main" id="{938DEB57-BA0D-6F4A-B6C2-0D0141032EF0}"/>
              </a:ext>
            </a:extLst>
          </p:cNvPr>
          <p:cNvSpPr>
            <a:spLocks noGrp="1"/>
          </p:cNvSpPr>
          <p:nvPr>
            <p:ph idx="1"/>
          </p:nvPr>
        </p:nvSpPr>
        <p:spPr>
          <a:xfrm>
            <a:off x="835825" y="1194364"/>
            <a:ext cx="15699575" cy="7926190"/>
          </a:xfrm>
        </p:spPr>
        <p:txBody>
          <a:bodyPr>
            <a:normAutofit fontScale="92500"/>
          </a:bodyPr>
          <a:lstStyle/>
          <a:p>
            <a:pPr>
              <a:buFontTx/>
              <a:buChar char="-"/>
            </a:pPr>
            <a:r>
              <a:rPr lang="nl-BE" dirty="0">
                <a:latin typeface="UGent Panno Text" panose="02000506040000040003" pitchFamily="2" charset="0"/>
              </a:rPr>
              <a:t>Binnen facultair onderzoeksplan alsook binnen de strategische beleidslijnen Maatschappelijke Outreach wordt wetenschapscommunicatie en visibiliteit als expliciete doelstelling naar voor geschoven</a:t>
            </a:r>
          </a:p>
          <a:p>
            <a:pPr>
              <a:buFontTx/>
              <a:buChar char="-"/>
            </a:pPr>
            <a:r>
              <a:rPr lang="nl-BE" dirty="0">
                <a:latin typeface="UGent Panno Text" panose="02000506040000040003" pitchFamily="2" charset="0"/>
              </a:rPr>
              <a:t>Momenteel is er nog maar weinig expliciete aandacht voor de maatschappelijke relevantie van het masterproefonderzoek</a:t>
            </a:r>
          </a:p>
          <a:p>
            <a:pPr>
              <a:buFontTx/>
              <a:buChar char="-"/>
            </a:pPr>
            <a:r>
              <a:rPr lang="nl-BE" dirty="0">
                <a:latin typeface="UGent Panno Text" panose="02000506040000040003" pitchFamily="2" charset="0"/>
              </a:rPr>
              <a:t>Binnen eventueel latere vervolgtraject in onderzoek is er wel steeds meer aandacht voor maatschappelijke outreach (o.a. bij onderzoeksaanvragen, fora die expliciet inzetten op wetenschapscommunicatie, enz.) dus hiervoor kan ook al een basis gelegd worden tijdens de opleiding</a:t>
            </a:r>
          </a:p>
          <a:p>
            <a:pPr marL="86400" indent="0">
              <a:buNone/>
            </a:pPr>
            <a:endParaRPr lang="nl-BE" dirty="0"/>
          </a:p>
          <a:p>
            <a:pPr marL="86400" indent="0">
              <a:buNone/>
            </a:pPr>
            <a:endParaRPr lang="nl-BE" dirty="0">
              <a:latin typeface="UGent Panno Text" panose="02000506040000040003" pitchFamily="2" charset="0"/>
              <a:sym typeface="Wingdings" pitchFamily="2" charset="2"/>
            </a:endParaRPr>
          </a:p>
        </p:txBody>
      </p:sp>
      <p:sp>
        <p:nvSpPr>
          <p:cNvPr id="4" name="Tijdelijke aanduiding voor dianummer 3">
            <a:extLst>
              <a:ext uri="{FF2B5EF4-FFF2-40B4-BE49-F238E27FC236}">
                <a16:creationId xmlns:a16="http://schemas.microsoft.com/office/drawing/2014/main" id="{61A43796-71B7-B945-AD2D-030D37B50B8F}"/>
              </a:ext>
            </a:extLst>
          </p:cNvPr>
          <p:cNvSpPr>
            <a:spLocks noGrp="1"/>
          </p:cNvSpPr>
          <p:nvPr>
            <p:ph type="sldNum" sz="quarter" idx="12"/>
          </p:nvPr>
        </p:nvSpPr>
        <p:spPr/>
        <p:txBody>
          <a:bodyPr/>
          <a:lstStyle/>
          <a:p>
            <a:fld id="{7AE184E0-0BD4-4705-A12B-9B71DDE63301}" type="slidenum">
              <a:rPr lang="en-GB" noProof="0" smtClean="0"/>
              <a:t>4</a:t>
            </a:fld>
            <a:endParaRPr lang="en-GB" noProof="0" dirty="0"/>
          </a:p>
        </p:txBody>
      </p:sp>
    </p:spTree>
    <p:extLst>
      <p:ext uri="{BB962C8B-B14F-4D97-AF65-F5344CB8AC3E}">
        <p14:creationId xmlns:p14="http://schemas.microsoft.com/office/powerpoint/2010/main" val="168017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EB16DC-2C57-B748-85F4-26B9EB511A94}"/>
              </a:ext>
            </a:extLst>
          </p:cNvPr>
          <p:cNvSpPr>
            <a:spLocks noGrp="1"/>
          </p:cNvSpPr>
          <p:nvPr>
            <p:ph type="title"/>
          </p:nvPr>
        </p:nvSpPr>
        <p:spPr/>
        <p:txBody>
          <a:bodyPr/>
          <a:lstStyle/>
          <a:p>
            <a:r>
              <a:rPr lang="nl-BE" dirty="0">
                <a:latin typeface="UGent Panno Text" panose="02000506040000040003" pitchFamily="2" charset="0"/>
              </a:rPr>
              <a:t>Context</a:t>
            </a:r>
          </a:p>
        </p:txBody>
      </p:sp>
      <p:sp>
        <p:nvSpPr>
          <p:cNvPr id="3" name="Tijdelijke aanduiding voor inhoud 2">
            <a:extLst>
              <a:ext uri="{FF2B5EF4-FFF2-40B4-BE49-F238E27FC236}">
                <a16:creationId xmlns:a16="http://schemas.microsoft.com/office/drawing/2014/main" id="{938DEB57-BA0D-6F4A-B6C2-0D0141032EF0}"/>
              </a:ext>
            </a:extLst>
          </p:cNvPr>
          <p:cNvSpPr>
            <a:spLocks noGrp="1"/>
          </p:cNvSpPr>
          <p:nvPr>
            <p:ph idx="1"/>
          </p:nvPr>
        </p:nvSpPr>
        <p:spPr>
          <a:xfrm>
            <a:off x="835825" y="1194364"/>
            <a:ext cx="15699575" cy="7926190"/>
          </a:xfrm>
        </p:spPr>
        <p:txBody>
          <a:bodyPr>
            <a:normAutofit fontScale="92500"/>
          </a:bodyPr>
          <a:lstStyle/>
          <a:p>
            <a:pPr algn="just">
              <a:buFontTx/>
              <a:buChar char="-"/>
            </a:pPr>
            <a:r>
              <a:rPr lang="nl-BE" dirty="0">
                <a:latin typeface="UGent Panno Text" panose="02000506040000040003" pitchFamily="2" charset="0"/>
              </a:rPr>
              <a:t>Kennis die vergaard worden binnen de masterproef is vaak maatschappelijk relevant, maar vindt zelden een weg naar het “bredere” publiek (dit kan specifieke beroepsgroep zijn maar ook pers, beleidsmakers, jongeren, senioren,  industrie, enz.)</a:t>
            </a:r>
          </a:p>
          <a:p>
            <a:pPr algn="just">
              <a:buFontTx/>
              <a:buChar char="-"/>
            </a:pPr>
            <a:r>
              <a:rPr lang="nl-BE" dirty="0">
                <a:latin typeface="UGent Panno Text" panose="02000506040000040003" pitchFamily="2" charset="0"/>
              </a:rPr>
              <a:t>Brede wetenschapscommunicatie wordt binnen verschillende opleidingen van de faculteit als opleidingsspecifiek leerresultaat  (OLR) in de master naar voor geschoven maar nog niet altijd ten volle gerealiseerd</a:t>
            </a:r>
          </a:p>
          <a:p>
            <a:pPr marL="86400" indent="0" algn="just">
              <a:buNone/>
            </a:pPr>
            <a:r>
              <a:rPr lang="nl-BE" i="1" dirty="0">
                <a:latin typeface="UGent Panno Text" panose="02000506040000040003" pitchFamily="2" charset="0"/>
              </a:rPr>
              <a:t> “De student communiceert en rapporteert onderzoeksgegevens op een wetenschappelijke  verantwoorde wijze aan vakgenoten en niet-vakgenoten”</a:t>
            </a:r>
          </a:p>
          <a:p>
            <a:pPr marL="86400" indent="0" algn="just">
              <a:buNone/>
            </a:pPr>
            <a:endParaRPr lang="nl-BE" dirty="0"/>
          </a:p>
          <a:p>
            <a:pPr marL="86400" indent="0">
              <a:buNone/>
            </a:pPr>
            <a:endParaRPr lang="nl-BE" dirty="0">
              <a:latin typeface="UGent Panno Text" panose="02000506040000040003" pitchFamily="2" charset="0"/>
              <a:sym typeface="Wingdings" pitchFamily="2" charset="2"/>
            </a:endParaRPr>
          </a:p>
        </p:txBody>
      </p:sp>
      <p:sp>
        <p:nvSpPr>
          <p:cNvPr id="4" name="Tijdelijke aanduiding voor dianummer 3">
            <a:extLst>
              <a:ext uri="{FF2B5EF4-FFF2-40B4-BE49-F238E27FC236}">
                <a16:creationId xmlns:a16="http://schemas.microsoft.com/office/drawing/2014/main" id="{61A43796-71B7-B945-AD2D-030D37B50B8F}"/>
              </a:ext>
            </a:extLst>
          </p:cNvPr>
          <p:cNvSpPr>
            <a:spLocks noGrp="1"/>
          </p:cNvSpPr>
          <p:nvPr>
            <p:ph type="sldNum" sz="quarter" idx="12"/>
          </p:nvPr>
        </p:nvSpPr>
        <p:spPr/>
        <p:txBody>
          <a:bodyPr/>
          <a:lstStyle/>
          <a:p>
            <a:fld id="{7AE184E0-0BD4-4705-A12B-9B71DDE63301}" type="slidenum">
              <a:rPr lang="en-GB" noProof="0" smtClean="0"/>
              <a:t>5</a:t>
            </a:fld>
            <a:endParaRPr lang="en-GB" noProof="0" dirty="0"/>
          </a:p>
        </p:txBody>
      </p:sp>
    </p:spTree>
    <p:extLst>
      <p:ext uri="{BB962C8B-B14F-4D97-AF65-F5344CB8AC3E}">
        <p14:creationId xmlns:p14="http://schemas.microsoft.com/office/powerpoint/2010/main" val="3637930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537AA9-09F3-0743-B65D-260A34ACE2E7}"/>
              </a:ext>
            </a:extLst>
          </p:cNvPr>
          <p:cNvSpPr>
            <a:spLocks noGrp="1"/>
          </p:cNvSpPr>
          <p:nvPr>
            <p:ph type="title"/>
          </p:nvPr>
        </p:nvSpPr>
        <p:spPr/>
        <p:txBody>
          <a:bodyPr/>
          <a:lstStyle/>
          <a:p>
            <a:r>
              <a:rPr lang="nl-BE" dirty="0">
                <a:latin typeface="UGent Panno Text" panose="02000506040000040003" pitchFamily="2" charset="0"/>
              </a:rPr>
              <a:t>MEerwaarde</a:t>
            </a:r>
          </a:p>
        </p:txBody>
      </p:sp>
      <p:sp>
        <p:nvSpPr>
          <p:cNvPr id="3" name="Tijdelijke aanduiding voor inhoud 2">
            <a:extLst>
              <a:ext uri="{FF2B5EF4-FFF2-40B4-BE49-F238E27FC236}">
                <a16:creationId xmlns:a16="http://schemas.microsoft.com/office/drawing/2014/main" id="{DE1610E0-CECD-544B-9202-853B11B3CE41}"/>
              </a:ext>
              <a:ext uri="{C183D7F6-B498-43B3-948B-1728B52AA6E4}">
                <adec:decorative xmlns:adec="http://schemas.microsoft.com/office/drawing/2017/decorative" val="0"/>
              </a:ext>
            </a:extLst>
          </p:cNvPr>
          <p:cNvSpPr>
            <a:spLocks noGrp="1"/>
          </p:cNvSpPr>
          <p:nvPr>
            <p:ph idx="1"/>
          </p:nvPr>
        </p:nvSpPr>
        <p:spPr/>
        <p:txBody>
          <a:bodyPr>
            <a:normAutofit/>
          </a:bodyPr>
          <a:lstStyle/>
          <a:p>
            <a:pPr lvl="1" algn="just"/>
            <a:r>
              <a:rPr lang="nl-BE" dirty="0">
                <a:latin typeface="UGent Panno Text" panose="02000506040000040003" pitchFamily="2" charset="0"/>
              </a:rPr>
              <a:t>Studenten leren op laagdrempelige wijze het onderzoek uit de masterproef ook te ontsluiten voor bredere doelgroepen </a:t>
            </a:r>
            <a:r>
              <a:rPr lang="nl-BE" dirty="0">
                <a:latin typeface="UGent Panno Text" panose="02000506040000040003" pitchFamily="2" charset="0"/>
                <a:sym typeface="Wingdings" pitchFamily="2" charset="2"/>
              </a:rPr>
              <a:t> maatschappelijke valorisatie van onderzoek</a:t>
            </a:r>
            <a:endParaRPr lang="nl-BE" dirty="0">
              <a:latin typeface="UGent Panno Text" panose="02000506040000040003" pitchFamily="2" charset="0"/>
            </a:endParaRPr>
          </a:p>
          <a:p>
            <a:pPr lvl="1" algn="just"/>
            <a:r>
              <a:rPr lang="nl-BE" dirty="0">
                <a:latin typeface="UGent Panno Text" panose="02000506040000040003" pitchFamily="2" charset="0"/>
              </a:rPr>
              <a:t>Studenten leren nadenken over de maatschappelijke meerwaarde van hun masterproefonderzoek</a:t>
            </a:r>
          </a:p>
          <a:p>
            <a:pPr lvl="1"/>
            <a:r>
              <a:rPr lang="nl-BE" dirty="0">
                <a:latin typeface="UGent Panno Text" panose="02000506040000040003" pitchFamily="2" charset="0"/>
              </a:rPr>
              <a:t>Meer visibiliteit voor onderzoekscomponent </a:t>
            </a:r>
            <a:r>
              <a:rPr lang="nl-BE" u="sng" dirty="0">
                <a:latin typeface="UGent Panno Text" panose="02000506040000040003" pitchFamily="2" charset="0"/>
              </a:rPr>
              <a:t>tijdens</a:t>
            </a:r>
            <a:r>
              <a:rPr lang="nl-BE" dirty="0">
                <a:latin typeface="UGent Panno Text" panose="02000506040000040003" pitchFamily="2" charset="0"/>
              </a:rPr>
              <a:t> de opleiding</a:t>
            </a:r>
          </a:p>
          <a:p>
            <a:pPr lvl="1" algn="just">
              <a:buFontTx/>
              <a:buChar char="-"/>
            </a:pPr>
            <a:endParaRPr lang="nl-BE" dirty="0">
              <a:latin typeface="UGent Panno Text" panose="02000506040000040003" pitchFamily="2" charset="0"/>
            </a:endParaRPr>
          </a:p>
          <a:p>
            <a:pPr>
              <a:buFontTx/>
              <a:buChar char="-"/>
            </a:pPr>
            <a:endParaRPr lang="nl-BE" dirty="0">
              <a:latin typeface="UGent Panno Text" panose="02000506040000040003" pitchFamily="2" charset="0"/>
            </a:endParaRPr>
          </a:p>
          <a:p>
            <a:pPr>
              <a:buFontTx/>
              <a:buChar char="-"/>
            </a:pPr>
            <a:endParaRPr lang="nl-BE" dirty="0">
              <a:latin typeface="UGent Panno Text" panose="02000506040000040003" pitchFamily="2" charset="0"/>
            </a:endParaRPr>
          </a:p>
          <a:p>
            <a:pPr>
              <a:buFontTx/>
              <a:buChar char="-"/>
            </a:pPr>
            <a:endParaRPr lang="nl-BE" dirty="0">
              <a:latin typeface="UGent Panno Text" panose="02000506040000040003" pitchFamily="2" charset="0"/>
            </a:endParaRPr>
          </a:p>
          <a:p>
            <a:pPr>
              <a:buFontTx/>
              <a:buChar char="-"/>
            </a:pPr>
            <a:endParaRPr lang="nl-BE" dirty="0">
              <a:latin typeface="UGent Panno Text" panose="02000506040000040003" pitchFamily="2" charset="0"/>
            </a:endParaRPr>
          </a:p>
        </p:txBody>
      </p:sp>
      <p:sp>
        <p:nvSpPr>
          <p:cNvPr id="4" name="Tijdelijke aanduiding voor dianummer 3">
            <a:extLst>
              <a:ext uri="{FF2B5EF4-FFF2-40B4-BE49-F238E27FC236}">
                <a16:creationId xmlns:a16="http://schemas.microsoft.com/office/drawing/2014/main" id="{76199ADE-BB71-BD44-8E4E-FDA405811503}"/>
              </a:ext>
            </a:extLst>
          </p:cNvPr>
          <p:cNvSpPr>
            <a:spLocks noGrp="1"/>
          </p:cNvSpPr>
          <p:nvPr>
            <p:ph type="sldNum" sz="quarter" idx="12"/>
          </p:nvPr>
        </p:nvSpPr>
        <p:spPr/>
        <p:txBody>
          <a:bodyPr/>
          <a:lstStyle/>
          <a:p>
            <a:fld id="{7AE184E0-0BD4-4705-A12B-9B71DDE63301}" type="slidenum">
              <a:rPr lang="en-GB" noProof="0" smtClean="0"/>
              <a:t>6</a:t>
            </a:fld>
            <a:endParaRPr lang="en-GB" noProof="0" dirty="0"/>
          </a:p>
        </p:txBody>
      </p:sp>
    </p:spTree>
    <p:extLst>
      <p:ext uri="{BB962C8B-B14F-4D97-AF65-F5344CB8AC3E}">
        <p14:creationId xmlns:p14="http://schemas.microsoft.com/office/powerpoint/2010/main" val="2190230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B6109D-2A90-2041-BAF7-7B5CF57AFC7C}"/>
              </a:ext>
            </a:extLst>
          </p:cNvPr>
          <p:cNvSpPr>
            <a:spLocks noGrp="1"/>
          </p:cNvSpPr>
          <p:nvPr>
            <p:ph type="title"/>
          </p:nvPr>
        </p:nvSpPr>
        <p:spPr/>
        <p:txBody>
          <a:bodyPr/>
          <a:lstStyle/>
          <a:p>
            <a:r>
              <a:rPr lang="nl-BE" dirty="0">
                <a:latin typeface="UGent Panno Text" panose="02000506040000040003" pitchFamily="2" charset="0"/>
              </a:rPr>
              <a:t>meerwaarde</a:t>
            </a:r>
          </a:p>
        </p:txBody>
      </p:sp>
      <p:sp>
        <p:nvSpPr>
          <p:cNvPr id="3" name="Tijdelijke aanduiding voor inhoud 2">
            <a:extLst>
              <a:ext uri="{FF2B5EF4-FFF2-40B4-BE49-F238E27FC236}">
                <a16:creationId xmlns:a16="http://schemas.microsoft.com/office/drawing/2014/main" id="{A01257A8-6BDB-D745-9A24-36760E7F003B}"/>
              </a:ext>
            </a:extLst>
          </p:cNvPr>
          <p:cNvSpPr>
            <a:spLocks noGrp="1"/>
          </p:cNvSpPr>
          <p:nvPr>
            <p:ph idx="1"/>
          </p:nvPr>
        </p:nvSpPr>
        <p:spPr/>
        <p:txBody>
          <a:bodyPr>
            <a:normAutofit fontScale="92500"/>
          </a:bodyPr>
          <a:lstStyle/>
          <a:p>
            <a:r>
              <a:rPr lang="nl-BE" dirty="0">
                <a:latin typeface="UGent Panno Text" panose="02000506040000040003" pitchFamily="2" charset="0"/>
                <a:sym typeface="Wingdings" pitchFamily="2" charset="2"/>
              </a:rPr>
              <a:t>MO-luik van de diverse masterproeven zou kunnen gebundeld worden per opleiding / onderzoeksgebied en online ter beschikking gesteld worden van o.a. stagementoren, beleidsmakers, werkveld, industrie, opleidingsadviesraad, alumni, studiekiezers enz. (elke opleiding kan daar zelf keuze in maken) om ook hen te versterken met wetenschappelijk onderbouwde kennis </a:t>
            </a:r>
          </a:p>
          <a:p>
            <a:r>
              <a:rPr lang="nl-BE" dirty="0">
                <a:latin typeface="UGent Panno Text" panose="02000506040000040003" pitchFamily="2" charset="0"/>
                <a:sym typeface="Wingdings" pitchFamily="2" charset="2"/>
              </a:rPr>
              <a:t>Ook kan masterproefonderzoek zo makkelijker de weg vinden naar de pers (vb. ook via facultaire Instagrampagina wetenschapscommunicatie)</a:t>
            </a:r>
            <a:endParaRPr lang="nl-BE" dirty="0">
              <a:latin typeface="UGent Panno Text" panose="02000506040000040003" pitchFamily="2" charset="0"/>
            </a:endParaRPr>
          </a:p>
        </p:txBody>
      </p:sp>
      <p:sp>
        <p:nvSpPr>
          <p:cNvPr id="4" name="Tijdelijke aanduiding voor dianummer 3">
            <a:extLst>
              <a:ext uri="{FF2B5EF4-FFF2-40B4-BE49-F238E27FC236}">
                <a16:creationId xmlns:a16="http://schemas.microsoft.com/office/drawing/2014/main" id="{15A727B8-EE6D-A44B-A450-3DB03F0B6E20}"/>
              </a:ext>
            </a:extLst>
          </p:cNvPr>
          <p:cNvSpPr>
            <a:spLocks noGrp="1"/>
          </p:cNvSpPr>
          <p:nvPr>
            <p:ph type="sldNum" sz="quarter" idx="12"/>
          </p:nvPr>
        </p:nvSpPr>
        <p:spPr/>
        <p:txBody>
          <a:bodyPr/>
          <a:lstStyle/>
          <a:p>
            <a:fld id="{7AE184E0-0BD4-4705-A12B-9B71DDE63301}" type="slidenum">
              <a:rPr lang="en-GB" noProof="0" smtClean="0"/>
              <a:t>7</a:t>
            </a:fld>
            <a:endParaRPr lang="en-GB" noProof="0" dirty="0"/>
          </a:p>
        </p:txBody>
      </p:sp>
    </p:spTree>
    <p:extLst>
      <p:ext uri="{BB962C8B-B14F-4D97-AF65-F5344CB8AC3E}">
        <p14:creationId xmlns:p14="http://schemas.microsoft.com/office/powerpoint/2010/main" val="281447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1EBD0C-313C-E34C-9187-050F8D9EC24F}"/>
              </a:ext>
            </a:extLst>
          </p:cNvPr>
          <p:cNvSpPr>
            <a:spLocks noGrp="1"/>
          </p:cNvSpPr>
          <p:nvPr>
            <p:ph type="title"/>
          </p:nvPr>
        </p:nvSpPr>
        <p:spPr/>
        <p:txBody>
          <a:bodyPr/>
          <a:lstStyle/>
          <a:p>
            <a:r>
              <a:rPr lang="nl-BE" dirty="0">
                <a:latin typeface="UGent Panno Text" panose="02000506040000040003" pitchFamily="2" charset="0"/>
              </a:rPr>
              <a:t>Hoe?</a:t>
            </a:r>
          </a:p>
        </p:txBody>
      </p:sp>
      <p:sp>
        <p:nvSpPr>
          <p:cNvPr id="3" name="Tijdelijke aanduiding voor inhoud 2">
            <a:extLst>
              <a:ext uri="{FF2B5EF4-FFF2-40B4-BE49-F238E27FC236}">
                <a16:creationId xmlns:a16="http://schemas.microsoft.com/office/drawing/2014/main" id="{E8598DDA-6C26-2B4A-A14F-C5F80C1C2C80}"/>
              </a:ext>
            </a:extLst>
          </p:cNvPr>
          <p:cNvSpPr>
            <a:spLocks noGrp="1"/>
          </p:cNvSpPr>
          <p:nvPr>
            <p:ph idx="1"/>
          </p:nvPr>
        </p:nvSpPr>
        <p:spPr/>
        <p:txBody>
          <a:bodyPr>
            <a:normAutofit lnSpcReduction="10000"/>
          </a:bodyPr>
          <a:lstStyle/>
          <a:p>
            <a:pPr marL="86400" indent="0">
              <a:buNone/>
            </a:pPr>
            <a:r>
              <a:rPr lang="nl-BE" dirty="0">
                <a:latin typeface="UGent Panno Text" panose="02000506040000040003" pitchFamily="2" charset="0"/>
              </a:rPr>
              <a:t>Voorstel cf. doctoraatstraject: </a:t>
            </a:r>
          </a:p>
          <a:p>
            <a:r>
              <a:rPr lang="nl-BE" dirty="0">
                <a:latin typeface="UGent Panno Text" panose="02000506040000040003" pitchFamily="2" charset="0"/>
              </a:rPr>
              <a:t>korte samenvatting (max 1 A4) die onderzoek uit masterproef op laagdrempelige wijze samenvat en ook de maatschappelijke meerwaarde van het onderzoek expliciteert</a:t>
            </a:r>
          </a:p>
          <a:p>
            <a:r>
              <a:rPr lang="nl-BE" dirty="0">
                <a:latin typeface="UGent Panno Text" panose="02000506040000040003" pitchFamily="2" charset="0"/>
              </a:rPr>
              <a:t>dat luik van de masterproef wordt geïntegreerd in SPARTA als vast onderdeel van de MP (onderwijsinnovatie 2022)</a:t>
            </a:r>
          </a:p>
          <a:p>
            <a:r>
              <a:rPr lang="nl-BE" dirty="0">
                <a:latin typeface="UGent Panno Text" panose="02000506040000040003" pitchFamily="2" charset="0"/>
              </a:rPr>
              <a:t>Of eigen gekozen alternatief door de student (vb. podcast, filmpje, social mediaboodschap, workshops / seminarie enz.)</a:t>
            </a:r>
          </a:p>
        </p:txBody>
      </p:sp>
      <p:sp>
        <p:nvSpPr>
          <p:cNvPr id="4" name="Tijdelijke aanduiding voor dianummer 3">
            <a:extLst>
              <a:ext uri="{FF2B5EF4-FFF2-40B4-BE49-F238E27FC236}">
                <a16:creationId xmlns:a16="http://schemas.microsoft.com/office/drawing/2014/main" id="{3CE36EB8-7110-D64E-9F88-5576933C977A}"/>
              </a:ext>
            </a:extLst>
          </p:cNvPr>
          <p:cNvSpPr>
            <a:spLocks noGrp="1"/>
          </p:cNvSpPr>
          <p:nvPr>
            <p:ph type="sldNum" sz="quarter" idx="12"/>
          </p:nvPr>
        </p:nvSpPr>
        <p:spPr/>
        <p:txBody>
          <a:bodyPr/>
          <a:lstStyle/>
          <a:p>
            <a:fld id="{7AE184E0-0BD4-4705-A12B-9B71DDE63301}" type="slidenum">
              <a:rPr lang="en-GB" noProof="0" smtClean="0"/>
              <a:t>8</a:t>
            </a:fld>
            <a:endParaRPr lang="en-GB" noProof="0" dirty="0"/>
          </a:p>
        </p:txBody>
      </p:sp>
    </p:spTree>
    <p:extLst>
      <p:ext uri="{BB962C8B-B14F-4D97-AF65-F5344CB8AC3E}">
        <p14:creationId xmlns:p14="http://schemas.microsoft.com/office/powerpoint/2010/main" val="434074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963799"/>
      </p:ext>
    </p:extLst>
  </p:cSld>
  <p:clrMapOvr>
    <a:masterClrMapping/>
  </p:clrMapOvr>
</p:sld>
</file>

<file path=ppt/theme/theme1.xml><?xml version="1.0" encoding="utf-8"?>
<a:theme xmlns:a="http://schemas.openxmlformats.org/drawingml/2006/main" name="Kantoorthema">
  <a:themeElements>
    <a:clrScheme name="UGent GE">
      <a:dk1>
        <a:sysClr val="windowText" lastClr="000000"/>
      </a:dk1>
      <a:lt1>
        <a:sysClr val="window" lastClr="FFFFFF"/>
      </a:lt1>
      <a:dk2>
        <a:srgbClr val="1E64C8"/>
      </a:dk2>
      <a:lt2>
        <a:srgbClr val="E9F0FA"/>
      </a:lt2>
      <a:accent1>
        <a:srgbClr val="E85E71"/>
      </a:accent1>
      <a:accent2>
        <a:srgbClr val="EA6E7F"/>
      </a:accent2>
      <a:accent3>
        <a:srgbClr val="ED7E8D"/>
      </a:accent3>
      <a:accent4>
        <a:srgbClr val="EF8E9C"/>
      </a:accent4>
      <a:accent5>
        <a:srgbClr val="F19EAA"/>
      </a:accent5>
      <a:accent6>
        <a:srgbClr val="F4AFB8"/>
      </a:accent6>
      <a:hlink>
        <a:srgbClr val="1E64C8"/>
      </a:hlink>
      <a:folHlink>
        <a:srgbClr val="1E64C8"/>
      </a:folHlink>
    </a:clrScheme>
    <a:fontScheme name="Universiteit Gent">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31750">
          <a:solidFill>
            <a:srgbClr val="1E64C8"/>
          </a:solidFill>
        </a:ln>
      </a:spPr>
      <a:bodyPr rtlCol="0" anchor="ctr"/>
      <a:lstStyle>
        <a:defPPr algn="ctr">
          <a:defRPr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31750">
          <a:solidFill>
            <a:srgbClr val="1E64C8"/>
          </a:solidFill>
          <a:headEnd type="none" w="lg" len="lg"/>
          <a:tailEnd type="none" w="lg" len="lg"/>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marL="342900" indent="-342900" algn="l">
          <a:lnSpc>
            <a:spcPct val="120000"/>
          </a:lnSpc>
          <a:buFont typeface="Arial" panose="020B0604020202020204" pitchFamily="34" charset="0"/>
          <a:buChar char="‒"/>
          <a:defRPr sz="2500" smtClean="0"/>
        </a:defPPr>
      </a:lstStyle>
    </a:txDef>
  </a:objectDefaults>
  <a:extraClrSchemeLst/>
  <a:extLst>
    <a:ext uri="{05A4C25C-085E-4340-85A3-A5531E510DB2}">
      <thm15:themeFamily xmlns:thm15="http://schemas.microsoft.com/office/thememl/2012/main" name="PowerPoint_UGent_EN_GE.potx" id="{895C1D3C-6483-4A2D-AD49-178FF797CF25}" vid="{2844D91A-85C6-45F4-9F3F-A4DABDC283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Kantoorthema</Template>
  <TotalTime>780</TotalTime>
  <Words>403</Words>
  <Application>Microsoft Macintosh PowerPoint</Application>
  <PresentationFormat>Aangepast</PresentationFormat>
  <Paragraphs>40</Paragraphs>
  <Slides>9</Slides>
  <Notes>4</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Calibri</vt:lpstr>
      <vt:lpstr>UGent Panno Text</vt:lpstr>
      <vt:lpstr>Kantoorthema</vt:lpstr>
      <vt:lpstr>PowerPoint-presentatie</vt:lpstr>
      <vt:lpstr>Integratie maatschappelijke outreach in het masterproeftraject</vt:lpstr>
      <vt:lpstr>Definiëring maatschappelijke outreach</vt:lpstr>
      <vt:lpstr>CONTEXT</vt:lpstr>
      <vt:lpstr>Context</vt:lpstr>
      <vt:lpstr>MEerwaarde</vt:lpstr>
      <vt:lpstr>meerwaarde</vt:lpstr>
      <vt:lpstr>Hoe?</vt:lpstr>
      <vt:lpstr>PowerPoint-presentatie</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subject/>
  <dc:creator>Anne Magherman</dc:creator>
  <cp:keywords/>
  <dc:description/>
  <cp:lastModifiedBy>Anne Magherman</cp:lastModifiedBy>
  <cp:revision>18</cp:revision>
  <cp:lastPrinted>2022-02-08T16:58:24Z</cp:lastPrinted>
  <dcterms:created xsi:type="dcterms:W3CDTF">2022-02-07T12:07:12Z</dcterms:created>
  <dcterms:modified xsi:type="dcterms:W3CDTF">2022-08-17T14:30:34Z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icensed to">
    <vt:lpwstr>Ghent University</vt:lpwstr>
  </property>
  <property fmtid="{D5CDD505-2E9C-101B-9397-08002B2CF9AE}" pid="3" name="Version">
    <vt:lpwstr>1.1</vt:lpwstr>
  </property>
  <property fmtid="{D5CDD505-2E9C-101B-9397-08002B2CF9AE}" pid="4" name="Date">
    <vt:filetime>2019-05-23T22:00:00Z</vt:filetime>
  </property>
  <property fmtid="{D5CDD505-2E9C-101B-9397-08002B2CF9AE}" pid="5" name="Build">
    <vt:i4>20</vt:i4>
  </property>
</Properties>
</file>